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embedTrueTypeFonts="1" saveSubsetFonts="1" autoCompressPictures="0">
  <p:sldMasterIdLst>
    <p:sldMasterId id="2147483680" r:id="rId1"/>
  </p:sldMasterIdLst>
  <p:notesMasterIdLst>
    <p:notesMasterId r:id="rId7"/>
  </p:notesMasterIdLst>
  <p:sldIdLst>
    <p:sldId id="256" r:id="rId2"/>
    <p:sldId id="317" r:id="rId3"/>
    <p:sldId id="313" r:id="rId4"/>
    <p:sldId id="325" r:id="rId5"/>
    <p:sldId id="327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ncert One" pitchFamily="2" charset="77"/>
      <p:regular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2C0A4F-FFB2-4E71-8455-E875F1724C74}">
  <a:tblStyle styleId="{982C0A4F-FFB2-4E71-8455-E875F1724C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5"/>
    <p:restoredTop sz="94548"/>
  </p:normalViewPr>
  <p:slideViewPr>
    <p:cSldViewPr snapToGrid="0">
      <p:cViewPr varScale="1">
        <p:scale>
          <a:sx n="140" d="100"/>
          <a:sy n="140" d="100"/>
        </p:scale>
        <p:origin x="9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3;n">
            <a:extLst>
              <a:ext uri="{FF2B5EF4-FFF2-40B4-BE49-F238E27FC236}">
                <a16:creationId xmlns:a16="http://schemas.microsoft.com/office/drawing/2014/main" id="{F34137BF-E059-ADDC-035B-A143A9DF27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Google Shape;4;n">
            <a:extLst>
              <a:ext uri="{FF2B5EF4-FFF2-40B4-BE49-F238E27FC236}">
                <a16:creationId xmlns:a16="http://schemas.microsoft.com/office/drawing/2014/main" id="{8B1D309E-ABB2-D7AC-CF38-50924373A7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591;g13c0f87ab42_1_0:notes">
            <a:extLst>
              <a:ext uri="{FF2B5EF4-FFF2-40B4-BE49-F238E27FC236}">
                <a16:creationId xmlns:a16="http://schemas.microsoft.com/office/drawing/2014/main" id="{EE2EA972-A165-24C9-9257-F9E68AC3F3B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9" name="Google Shape;1592;g13c0f87ab42_1_0:notes">
            <a:extLst>
              <a:ext uri="{FF2B5EF4-FFF2-40B4-BE49-F238E27FC236}">
                <a16:creationId xmlns:a16="http://schemas.microsoft.com/office/drawing/2014/main" id="{D2616E37-CA2A-08D1-CADB-DFA93256EA7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vi-VN" altLang="vi-VN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;p2">
            <a:extLst>
              <a:ext uri="{FF2B5EF4-FFF2-40B4-BE49-F238E27FC236}">
                <a16:creationId xmlns:a16="http://schemas.microsoft.com/office/drawing/2014/main" id="{52C45458-8EB9-A97C-650D-AAE0FCDA9397}"/>
              </a:ext>
            </a:extLst>
          </p:cNvPr>
          <p:cNvGrpSpPr>
            <a:grpSpLocks/>
          </p:cNvGrpSpPr>
          <p:nvPr/>
        </p:nvGrpSpPr>
        <p:grpSpPr bwMode="auto">
          <a:xfrm>
            <a:off x="1184275" y="3292475"/>
            <a:ext cx="6561138" cy="1851025"/>
            <a:chOff x="1184475" y="3292651"/>
            <a:chExt cx="6560994" cy="1850883"/>
          </a:xfrm>
        </p:grpSpPr>
        <p:sp>
          <p:nvSpPr>
            <p:cNvPr id="3" name="Google Shape;10;p2">
              <a:extLst>
                <a:ext uri="{FF2B5EF4-FFF2-40B4-BE49-F238E27FC236}">
                  <a16:creationId xmlns:a16="http://schemas.microsoft.com/office/drawing/2014/main" id="{505C35FA-ED60-EF82-DDF9-F09412A65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475" y="3665901"/>
              <a:ext cx="1023919" cy="1477587"/>
            </a:xfrm>
            <a:custGeom>
              <a:avLst/>
              <a:gdLst>
                <a:gd name="T0" fmla="*/ 6118353 w 29259"/>
                <a:gd name="T1" fmla="*/ 0 h 60322"/>
                <a:gd name="T2" fmla="*/ 6118353 w 29259"/>
                <a:gd name="T3" fmla="*/ 882016 h 60322"/>
                <a:gd name="T4" fmla="*/ 6588616 w 29259"/>
                <a:gd name="T5" fmla="*/ 882016 h 60322"/>
                <a:gd name="T6" fmla="*/ 6588616 w 29259"/>
                <a:gd name="T7" fmla="*/ 6288061 h 60322"/>
                <a:gd name="T8" fmla="*/ 3071407 w 29259"/>
                <a:gd name="T9" fmla="*/ 6288061 h 60322"/>
                <a:gd name="T10" fmla="*/ 3071407 w 29259"/>
                <a:gd name="T11" fmla="*/ 13924302 h 60322"/>
                <a:gd name="T12" fmla="*/ 1225 w 29259"/>
                <a:gd name="T13" fmla="*/ 13924302 h 60322"/>
                <a:gd name="T14" fmla="*/ 1225 w 29259"/>
                <a:gd name="T15" fmla="*/ 36192896 h 60322"/>
                <a:gd name="T16" fmla="*/ 35832056 w 29259"/>
                <a:gd name="T17" fmla="*/ 36192896 h 60322"/>
                <a:gd name="T18" fmla="*/ 35832056 w 29259"/>
                <a:gd name="T19" fmla="*/ 13924302 h 60322"/>
                <a:gd name="T20" fmla="*/ 32925965 w 29259"/>
                <a:gd name="T21" fmla="*/ 13924302 h 60322"/>
                <a:gd name="T22" fmla="*/ 32925965 w 29259"/>
                <a:gd name="T23" fmla="*/ 13734098 h 60322"/>
                <a:gd name="T24" fmla="*/ 32925965 w 29259"/>
                <a:gd name="T25" fmla="*/ 6288061 h 60322"/>
                <a:gd name="T26" fmla="*/ 29608368 w 29259"/>
                <a:gd name="T27" fmla="*/ 6288061 h 60322"/>
                <a:gd name="T28" fmla="*/ 29608368 w 29259"/>
                <a:gd name="T29" fmla="*/ 6097857 h 60322"/>
                <a:gd name="T30" fmla="*/ 29608368 w 29259"/>
                <a:gd name="T31" fmla="*/ 882016 h 60322"/>
                <a:gd name="T32" fmla="*/ 29784743 w 29259"/>
                <a:gd name="T33" fmla="*/ 882016 h 60322"/>
                <a:gd name="T34" fmla="*/ 29784743 w 29259"/>
                <a:gd name="T35" fmla="*/ 0 h 60322"/>
                <a:gd name="T36" fmla="*/ 6118353 w 29259"/>
                <a:gd name="T37" fmla="*/ 0 h 60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259" h="60322" extrusionOk="0">
                  <a:moveTo>
                    <a:pt x="4996" y="0"/>
                  </a:moveTo>
                  <a:lnTo>
                    <a:pt x="4996" y="1470"/>
                  </a:lnTo>
                  <a:lnTo>
                    <a:pt x="5380" y="1470"/>
                  </a:lnTo>
                  <a:lnTo>
                    <a:pt x="5380" y="10480"/>
                  </a:lnTo>
                  <a:lnTo>
                    <a:pt x="2508" y="10480"/>
                  </a:lnTo>
                  <a:lnTo>
                    <a:pt x="2508" y="23207"/>
                  </a:lnTo>
                  <a:lnTo>
                    <a:pt x="1" y="23207"/>
                  </a:lnTo>
                  <a:lnTo>
                    <a:pt x="1" y="60321"/>
                  </a:lnTo>
                  <a:lnTo>
                    <a:pt x="29259" y="60321"/>
                  </a:lnTo>
                  <a:lnTo>
                    <a:pt x="29259" y="23207"/>
                  </a:lnTo>
                  <a:lnTo>
                    <a:pt x="26886" y="23207"/>
                  </a:lnTo>
                  <a:lnTo>
                    <a:pt x="26886" y="22890"/>
                  </a:lnTo>
                  <a:lnTo>
                    <a:pt x="26886" y="10480"/>
                  </a:lnTo>
                  <a:lnTo>
                    <a:pt x="24177" y="10480"/>
                  </a:lnTo>
                  <a:lnTo>
                    <a:pt x="24177" y="10163"/>
                  </a:lnTo>
                  <a:lnTo>
                    <a:pt x="24177" y="1470"/>
                  </a:lnTo>
                  <a:lnTo>
                    <a:pt x="24321" y="1470"/>
                  </a:lnTo>
                  <a:lnTo>
                    <a:pt x="24321" y="0"/>
                  </a:lnTo>
                  <a:lnTo>
                    <a:pt x="4996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" name="Google Shape;11;p2">
              <a:extLst>
                <a:ext uri="{FF2B5EF4-FFF2-40B4-BE49-F238E27FC236}">
                  <a16:creationId xmlns:a16="http://schemas.microsoft.com/office/drawing/2014/main" id="{8DE8C2C9-0DFA-B6A7-0649-632DA1774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550" y="3926953"/>
              <a:ext cx="1023919" cy="1216544"/>
            </a:xfrm>
            <a:custGeom>
              <a:avLst/>
              <a:gdLst>
                <a:gd name="T0" fmla="*/ 6118353 w 29259"/>
                <a:gd name="T1" fmla="*/ 0 h 60322"/>
                <a:gd name="T2" fmla="*/ 6118353 w 29259"/>
                <a:gd name="T3" fmla="*/ 597886 h 60322"/>
                <a:gd name="T4" fmla="*/ 6588616 w 29259"/>
                <a:gd name="T5" fmla="*/ 597886 h 60322"/>
                <a:gd name="T6" fmla="*/ 6588616 w 29259"/>
                <a:gd name="T7" fmla="*/ 4262502 h 60322"/>
                <a:gd name="T8" fmla="*/ 3071407 w 29259"/>
                <a:gd name="T9" fmla="*/ 4262502 h 60322"/>
                <a:gd name="T10" fmla="*/ 3071407 w 29259"/>
                <a:gd name="T11" fmla="*/ 9438935 h 60322"/>
                <a:gd name="T12" fmla="*/ 1225 w 29259"/>
                <a:gd name="T13" fmla="*/ 9438935 h 60322"/>
                <a:gd name="T14" fmla="*/ 1225 w 29259"/>
                <a:gd name="T15" fmla="*/ 24534249 h 60322"/>
                <a:gd name="T16" fmla="*/ 35832056 w 29259"/>
                <a:gd name="T17" fmla="*/ 24534249 h 60322"/>
                <a:gd name="T18" fmla="*/ 35832056 w 29259"/>
                <a:gd name="T19" fmla="*/ 9438935 h 60322"/>
                <a:gd name="T20" fmla="*/ 32925965 w 29259"/>
                <a:gd name="T21" fmla="*/ 9438935 h 60322"/>
                <a:gd name="T22" fmla="*/ 32925965 w 29259"/>
                <a:gd name="T23" fmla="*/ 9310004 h 60322"/>
                <a:gd name="T24" fmla="*/ 32925965 w 29259"/>
                <a:gd name="T25" fmla="*/ 4262502 h 60322"/>
                <a:gd name="T26" fmla="*/ 29608368 w 29259"/>
                <a:gd name="T27" fmla="*/ 4262502 h 60322"/>
                <a:gd name="T28" fmla="*/ 29608368 w 29259"/>
                <a:gd name="T29" fmla="*/ 4133571 h 60322"/>
                <a:gd name="T30" fmla="*/ 29608368 w 29259"/>
                <a:gd name="T31" fmla="*/ 597886 h 60322"/>
                <a:gd name="T32" fmla="*/ 29784743 w 29259"/>
                <a:gd name="T33" fmla="*/ 597886 h 60322"/>
                <a:gd name="T34" fmla="*/ 29784743 w 29259"/>
                <a:gd name="T35" fmla="*/ 0 h 60322"/>
                <a:gd name="T36" fmla="*/ 6118353 w 29259"/>
                <a:gd name="T37" fmla="*/ 0 h 60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259" h="60322" extrusionOk="0">
                  <a:moveTo>
                    <a:pt x="4996" y="0"/>
                  </a:moveTo>
                  <a:lnTo>
                    <a:pt x="4996" y="1470"/>
                  </a:lnTo>
                  <a:lnTo>
                    <a:pt x="5380" y="1470"/>
                  </a:lnTo>
                  <a:lnTo>
                    <a:pt x="5380" y="10480"/>
                  </a:lnTo>
                  <a:lnTo>
                    <a:pt x="2508" y="10480"/>
                  </a:lnTo>
                  <a:lnTo>
                    <a:pt x="2508" y="23207"/>
                  </a:lnTo>
                  <a:lnTo>
                    <a:pt x="1" y="23207"/>
                  </a:lnTo>
                  <a:lnTo>
                    <a:pt x="1" y="60321"/>
                  </a:lnTo>
                  <a:lnTo>
                    <a:pt x="29259" y="60321"/>
                  </a:lnTo>
                  <a:lnTo>
                    <a:pt x="29259" y="23207"/>
                  </a:lnTo>
                  <a:lnTo>
                    <a:pt x="26886" y="23207"/>
                  </a:lnTo>
                  <a:lnTo>
                    <a:pt x="26886" y="22890"/>
                  </a:lnTo>
                  <a:lnTo>
                    <a:pt x="26886" y="10480"/>
                  </a:lnTo>
                  <a:lnTo>
                    <a:pt x="24177" y="10480"/>
                  </a:lnTo>
                  <a:lnTo>
                    <a:pt x="24177" y="10163"/>
                  </a:lnTo>
                  <a:lnTo>
                    <a:pt x="24177" y="1470"/>
                  </a:lnTo>
                  <a:lnTo>
                    <a:pt x="24321" y="1470"/>
                  </a:lnTo>
                  <a:lnTo>
                    <a:pt x="24321" y="0"/>
                  </a:lnTo>
                  <a:lnTo>
                    <a:pt x="4996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" name="Google Shape;12;p2">
              <a:extLst>
                <a:ext uri="{FF2B5EF4-FFF2-40B4-BE49-F238E27FC236}">
                  <a16:creationId xmlns:a16="http://schemas.microsoft.com/office/drawing/2014/main" id="{CA537752-1E90-8D75-863F-47BCD7C9D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175" y="3421225"/>
              <a:ext cx="1023919" cy="1722309"/>
            </a:xfrm>
            <a:custGeom>
              <a:avLst/>
              <a:gdLst>
                <a:gd name="T0" fmla="*/ 6117128 w 29259"/>
                <a:gd name="T1" fmla="*/ 0 h 62675"/>
                <a:gd name="T2" fmla="*/ 6117128 w 29259"/>
                <a:gd name="T3" fmla="*/ 1153858 h 62675"/>
                <a:gd name="T4" fmla="*/ 6588616 w 29259"/>
                <a:gd name="T5" fmla="*/ 1153858 h 62675"/>
                <a:gd name="T6" fmla="*/ 6588616 w 29259"/>
                <a:gd name="T7" fmla="*/ 8225094 h 62675"/>
                <a:gd name="T8" fmla="*/ 3070182 w 29259"/>
                <a:gd name="T9" fmla="*/ 8225094 h 62675"/>
                <a:gd name="T10" fmla="*/ 3070182 w 29259"/>
                <a:gd name="T11" fmla="*/ 18213469 h 62675"/>
                <a:gd name="T12" fmla="*/ 1225 w 29259"/>
                <a:gd name="T13" fmla="*/ 18213469 h 62675"/>
                <a:gd name="T14" fmla="*/ 1225 w 29259"/>
                <a:gd name="T15" fmla="*/ 47329051 h 62675"/>
                <a:gd name="T16" fmla="*/ 35830831 w 29259"/>
                <a:gd name="T17" fmla="*/ 47329051 h 62675"/>
                <a:gd name="T18" fmla="*/ 35830831 w 29259"/>
                <a:gd name="T19" fmla="*/ 18213469 h 62675"/>
                <a:gd name="T20" fmla="*/ 32924740 w 29259"/>
                <a:gd name="T21" fmla="*/ 18213469 h 62675"/>
                <a:gd name="T22" fmla="*/ 32924740 w 29259"/>
                <a:gd name="T23" fmla="*/ 17959746 h 62675"/>
                <a:gd name="T24" fmla="*/ 32924740 w 29259"/>
                <a:gd name="T25" fmla="*/ 8225094 h 62675"/>
                <a:gd name="T26" fmla="*/ 29596120 w 29259"/>
                <a:gd name="T27" fmla="*/ 8225094 h 62675"/>
                <a:gd name="T28" fmla="*/ 29596120 w 29259"/>
                <a:gd name="T29" fmla="*/ 7972113 h 62675"/>
                <a:gd name="T30" fmla="*/ 29596120 w 29259"/>
                <a:gd name="T31" fmla="*/ 1153858 h 62675"/>
                <a:gd name="T32" fmla="*/ 29784743 w 29259"/>
                <a:gd name="T33" fmla="*/ 1153858 h 62675"/>
                <a:gd name="T34" fmla="*/ 29784743 w 29259"/>
                <a:gd name="T35" fmla="*/ 0 h 62675"/>
                <a:gd name="T36" fmla="*/ 6117128 w 29259"/>
                <a:gd name="T37" fmla="*/ 0 h 626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259" h="62675" extrusionOk="0">
                  <a:moveTo>
                    <a:pt x="4995" y="0"/>
                  </a:moveTo>
                  <a:lnTo>
                    <a:pt x="4995" y="1528"/>
                  </a:lnTo>
                  <a:lnTo>
                    <a:pt x="5380" y="1528"/>
                  </a:lnTo>
                  <a:lnTo>
                    <a:pt x="5380" y="10892"/>
                  </a:lnTo>
                  <a:lnTo>
                    <a:pt x="2507" y="10892"/>
                  </a:lnTo>
                  <a:lnTo>
                    <a:pt x="2507" y="24119"/>
                  </a:lnTo>
                  <a:lnTo>
                    <a:pt x="1" y="24119"/>
                  </a:lnTo>
                  <a:lnTo>
                    <a:pt x="1" y="62675"/>
                  </a:lnTo>
                  <a:lnTo>
                    <a:pt x="29258" y="62675"/>
                  </a:lnTo>
                  <a:lnTo>
                    <a:pt x="29258" y="24119"/>
                  </a:lnTo>
                  <a:lnTo>
                    <a:pt x="26885" y="24119"/>
                  </a:lnTo>
                  <a:lnTo>
                    <a:pt x="26885" y="23783"/>
                  </a:lnTo>
                  <a:lnTo>
                    <a:pt x="26885" y="10892"/>
                  </a:lnTo>
                  <a:lnTo>
                    <a:pt x="24167" y="10892"/>
                  </a:lnTo>
                  <a:lnTo>
                    <a:pt x="24167" y="10557"/>
                  </a:lnTo>
                  <a:lnTo>
                    <a:pt x="24167" y="1528"/>
                  </a:lnTo>
                  <a:lnTo>
                    <a:pt x="24321" y="1528"/>
                  </a:lnTo>
                  <a:lnTo>
                    <a:pt x="24321" y="0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" name="Google Shape;13;p2">
              <a:extLst>
                <a:ext uri="{FF2B5EF4-FFF2-40B4-BE49-F238E27FC236}">
                  <a16:creationId xmlns:a16="http://schemas.microsoft.com/office/drawing/2014/main" id="{AF77AB46-50BE-13C0-059F-B022D8F65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350" y="3807398"/>
              <a:ext cx="868576" cy="1336133"/>
            </a:xfrm>
            <a:custGeom>
              <a:avLst/>
              <a:gdLst>
                <a:gd name="T0" fmla="*/ 4610802 w 24820"/>
                <a:gd name="T1" fmla="*/ 0 h 48622"/>
                <a:gd name="T2" fmla="*/ 4610802 w 24820"/>
                <a:gd name="T3" fmla="*/ 1560150 h 48622"/>
                <a:gd name="T4" fmla="*/ 0 w 24820"/>
                <a:gd name="T5" fmla="*/ 1560150 h 48622"/>
                <a:gd name="T6" fmla="*/ 0 w 24820"/>
                <a:gd name="T7" fmla="*/ 2669463 h 48622"/>
                <a:gd name="T8" fmla="*/ 929502 w 24820"/>
                <a:gd name="T9" fmla="*/ 2669463 h 48622"/>
                <a:gd name="T10" fmla="*/ 929502 w 24820"/>
                <a:gd name="T11" fmla="*/ 36716947 h 48622"/>
                <a:gd name="T12" fmla="*/ 29654906 w 24820"/>
                <a:gd name="T13" fmla="*/ 36716947 h 48622"/>
                <a:gd name="T14" fmla="*/ 29654906 w 24820"/>
                <a:gd name="T15" fmla="*/ 2669463 h 48622"/>
                <a:gd name="T16" fmla="*/ 30395821 w 24820"/>
                <a:gd name="T17" fmla="*/ 2669463 h 48622"/>
                <a:gd name="T18" fmla="*/ 30395821 w 24820"/>
                <a:gd name="T19" fmla="*/ 1560150 h 48622"/>
                <a:gd name="T20" fmla="*/ 27820398 w 24820"/>
                <a:gd name="T21" fmla="*/ 1560150 h 48622"/>
                <a:gd name="T22" fmla="*/ 27820398 w 24820"/>
                <a:gd name="T23" fmla="*/ 0 h 48622"/>
                <a:gd name="T24" fmla="*/ 19714436 w 24820"/>
                <a:gd name="T25" fmla="*/ 0 h 48622"/>
                <a:gd name="T26" fmla="*/ 19714436 w 24820"/>
                <a:gd name="T27" fmla="*/ 1560150 h 48622"/>
                <a:gd name="T28" fmla="*/ 12716765 w 24820"/>
                <a:gd name="T29" fmla="*/ 1560150 h 48622"/>
                <a:gd name="T30" fmla="*/ 12716765 w 24820"/>
                <a:gd name="T31" fmla="*/ 0 h 48622"/>
                <a:gd name="T32" fmla="*/ 4610802 w 24820"/>
                <a:gd name="T33" fmla="*/ 0 h 486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20" h="48622" extrusionOk="0">
                  <a:moveTo>
                    <a:pt x="3765" y="0"/>
                  </a:moveTo>
                  <a:lnTo>
                    <a:pt x="3765" y="2066"/>
                  </a:lnTo>
                  <a:lnTo>
                    <a:pt x="0" y="2066"/>
                  </a:lnTo>
                  <a:lnTo>
                    <a:pt x="0" y="3535"/>
                  </a:lnTo>
                  <a:lnTo>
                    <a:pt x="759" y="3535"/>
                  </a:lnTo>
                  <a:lnTo>
                    <a:pt x="759" y="48622"/>
                  </a:lnTo>
                  <a:lnTo>
                    <a:pt x="24215" y="48622"/>
                  </a:lnTo>
                  <a:lnTo>
                    <a:pt x="24215" y="3535"/>
                  </a:lnTo>
                  <a:lnTo>
                    <a:pt x="24820" y="3535"/>
                  </a:lnTo>
                  <a:lnTo>
                    <a:pt x="24820" y="2066"/>
                  </a:lnTo>
                  <a:lnTo>
                    <a:pt x="22717" y="2066"/>
                  </a:lnTo>
                  <a:lnTo>
                    <a:pt x="22717" y="0"/>
                  </a:lnTo>
                  <a:lnTo>
                    <a:pt x="16098" y="0"/>
                  </a:lnTo>
                  <a:lnTo>
                    <a:pt x="16098" y="2066"/>
                  </a:lnTo>
                  <a:lnTo>
                    <a:pt x="10384" y="2066"/>
                  </a:lnTo>
                  <a:lnTo>
                    <a:pt x="10384" y="0"/>
                  </a:lnTo>
                  <a:lnTo>
                    <a:pt x="3765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7" name="Google Shape;14;p2">
              <a:extLst>
                <a:ext uri="{FF2B5EF4-FFF2-40B4-BE49-F238E27FC236}">
                  <a16:creationId xmlns:a16="http://schemas.microsoft.com/office/drawing/2014/main" id="{2E2FB5C0-BEDF-A178-64FB-159540EC3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543" y="3292651"/>
              <a:ext cx="868261" cy="1850860"/>
            </a:xfrm>
            <a:custGeom>
              <a:avLst/>
              <a:gdLst>
                <a:gd name="T0" fmla="*/ 4599778 w 24811"/>
                <a:gd name="T1" fmla="*/ 742 h 67353"/>
                <a:gd name="T2" fmla="*/ 4599778 w 24811"/>
                <a:gd name="T3" fmla="*/ 1610740 h 67353"/>
                <a:gd name="T4" fmla="*/ 1225 w 24811"/>
                <a:gd name="T5" fmla="*/ 1610740 h 67353"/>
                <a:gd name="T6" fmla="*/ 1225 w 24811"/>
                <a:gd name="T7" fmla="*/ 2763855 h 67353"/>
                <a:gd name="T8" fmla="*/ 918479 w 24811"/>
                <a:gd name="T9" fmla="*/ 2763855 h 67353"/>
                <a:gd name="T10" fmla="*/ 918479 w 24811"/>
                <a:gd name="T11" fmla="*/ 50861621 h 67353"/>
                <a:gd name="T12" fmla="*/ 29654905 w 24811"/>
                <a:gd name="T13" fmla="*/ 50861621 h 67353"/>
                <a:gd name="T14" fmla="*/ 29654905 w 24811"/>
                <a:gd name="T15" fmla="*/ 2763855 h 67353"/>
                <a:gd name="T16" fmla="*/ 30384796 w 24811"/>
                <a:gd name="T17" fmla="*/ 2763855 h 67353"/>
                <a:gd name="T18" fmla="*/ 30384796 w 24811"/>
                <a:gd name="T19" fmla="*/ 1610740 h 67353"/>
                <a:gd name="T20" fmla="*/ 27809373 w 24811"/>
                <a:gd name="T21" fmla="*/ 1610740 h 67353"/>
                <a:gd name="T22" fmla="*/ 27809373 w 24811"/>
                <a:gd name="T23" fmla="*/ 742 h 67353"/>
                <a:gd name="T24" fmla="*/ 19703411 w 24811"/>
                <a:gd name="T25" fmla="*/ 742 h 67353"/>
                <a:gd name="T26" fmla="*/ 19703411 w 24811"/>
                <a:gd name="T27" fmla="*/ 1610740 h 67353"/>
                <a:gd name="T28" fmla="*/ 12704516 w 24811"/>
                <a:gd name="T29" fmla="*/ 1610740 h 67353"/>
                <a:gd name="T30" fmla="*/ 12704516 w 24811"/>
                <a:gd name="T31" fmla="*/ 742 h 67353"/>
                <a:gd name="T32" fmla="*/ 4599778 w 24811"/>
                <a:gd name="T33" fmla="*/ 742 h 673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11" h="67353" extrusionOk="0">
                  <a:moveTo>
                    <a:pt x="3756" y="1"/>
                  </a:moveTo>
                  <a:lnTo>
                    <a:pt x="3756" y="2133"/>
                  </a:lnTo>
                  <a:lnTo>
                    <a:pt x="1" y="2133"/>
                  </a:lnTo>
                  <a:lnTo>
                    <a:pt x="1" y="3660"/>
                  </a:lnTo>
                  <a:lnTo>
                    <a:pt x="750" y="3660"/>
                  </a:lnTo>
                  <a:lnTo>
                    <a:pt x="750" y="67353"/>
                  </a:lnTo>
                  <a:lnTo>
                    <a:pt x="24215" y="67353"/>
                  </a:lnTo>
                  <a:lnTo>
                    <a:pt x="24215" y="3660"/>
                  </a:lnTo>
                  <a:lnTo>
                    <a:pt x="24811" y="3660"/>
                  </a:lnTo>
                  <a:lnTo>
                    <a:pt x="24811" y="2133"/>
                  </a:lnTo>
                  <a:lnTo>
                    <a:pt x="22708" y="2133"/>
                  </a:lnTo>
                  <a:lnTo>
                    <a:pt x="22708" y="1"/>
                  </a:lnTo>
                  <a:lnTo>
                    <a:pt x="16089" y="1"/>
                  </a:lnTo>
                  <a:lnTo>
                    <a:pt x="16089" y="2133"/>
                  </a:lnTo>
                  <a:lnTo>
                    <a:pt x="10374" y="2133"/>
                  </a:lnTo>
                  <a:lnTo>
                    <a:pt x="10374" y="1"/>
                  </a:lnTo>
                  <a:lnTo>
                    <a:pt x="3756" y="1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8" name="Google Shape;15;p2">
              <a:extLst>
                <a:ext uri="{FF2B5EF4-FFF2-40B4-BE49-F238E27FC236}">
                  <a16:creationId xmlns:a16="http://schemas.microsoft.com/office/drawing/2014/main" id="{DED8ED18-BB9F-8BC5-6252-4870457A9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867" y="3485885"/>
              <a:ext cx="1023919" cy="1657649"/>
            </a:xfrm>
            <a:custGeom>
              <a:avLst/>
              <a:gdLst>
                <a:gd name="T0" fmla="*/ 6118353 w 29259"/>
                <a:gd name="T1" fmla="*/ 0 h 60322"/>
                <a:gd name="T2" fmla="*/ 6118353 w 29259"/>
                <a:gd name="T3" fmla="*/ 1110082 h 60322"/>
                <a:gd name="T4" fmla="*/ 6588616 w 29259"/>
                <a:gd name="T5" fmla="*/ 1110082 h 60322"/>
                <a:gd name="T6" fmla="*/ 6588616 w 29259"/>
                <a:gd name="T7" fmla="*/ 7913967 h 60322"/>
                <a:gd name="T8" fmla="*/ 3071407 w 29259"/>
                <a:gd name="T9" fmla="*/ 7913967 h 60322"/>
                <a:gd name="T10" fmla="*/ 3071407 w 29259"/>
                <a:gd name="T11" fmla="*/ 17524798 h 60322"/>
                <a:gd name="T12" fmla="*/ 1225 w 29259"/>
                <a:gd name="T13" fmla="*/ 17524798 h 60322"/>
                <a:gd name="T14" fmla="*/ 1225 w 29259"/>
                <a:gd name="T15" fmla="*/ 45551465 h 60322"/>
                <a:gd name="T16" fmla="*/ 35832056 w 29259"/>
                <a:gd name="T17" fmla="*/ 45551465 h 60322"/>
                <a:gd name="T18" fmla="*/ 35832056 w 29259"/>
                <a:gd name="T19" fmla="*/ 17524798 h 60322"/>
                <a:gd name="T20" fmla="*/ 32925965 w 29259"/>
                <a:gd name="T21" fmla="*/ 17524798 h 60322"/>
                <a:gd name="T22" fmla="*/ 32925965 w 29259"/>
                <a:gd name="T23" fmla="*/ 17285392 h 60322"/>
                <a:gd name="T24" fmla="*/ 32925965 w 29259"/>
                <a:gd name="T25" fmla="*/ 7913967 h 60322"/>
                <a:gd name="T26" fmla="*/ 29608368 w 29259"/>
                <a:gd name="T27" fmla="*/ 7913967 h 60322"/>
                <a:gd name="T28" fmla="*/ 29608368 w 29259"/>
                <a:gd name="T29" fmla="*/ 7674589 h 60322"/>
                <a:gd name="T30" fmla="*/ 29608368 w 29259"/>
                <a:gd name="T31" fmla="*/ 1110082 h 60322"/>
                <a:gd name="T32" fmla="*/ 29784743 w 29259"/>
                <a:gd name="T33" fmla="*/ 1110082 h 60322"/>
                <a:gd name="T34" fmla="*/ 29784743 w 29259"/>
                <a:gd name="T35" fmla="*/ 0 h 60322"/>
                <a:gd name="T36" fmla="*/ 6118353 w 29259"/>
                <a:gd name="T37" fmla="*/ 0 h 60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259" h="60322" extrusionOk="0">
                  <a:moveTo>
                    <a:pt x="4996" y="0"/>
                  </a:moveTo>
                  <a:lnTo>
                    <a:pt x="4996" y="1470"/>
                  </a:lnTo>
                  <a:lnTo>
                    <a:pt x="5380" y="1470"/>
                  </a:lnTo>
                  <a:lnTo>
                    <a:pt x="5380" y="10480"/>
                  </a:lnTo>
                  <a:lnTo>
                    <a:pt x="2508" y="10480"/>
                  </a:lnTo>
                  <a:lnTo>
                    <a:pt x="2508" y="23207"/>
                  </a:lnTo>
                  <a:lnTo>
                    <a:pt x="1" y="23207"/>
                  </a:lnTo>
                  <a:lnTo>
                    <a:pt x="1" y="60321"/>
                  </a:lnTo>
                  <a:lnTo>
                    <a:pt x="29259" y="60321"/>
                  </a:lnTo>
                  <a:lnTo>
                    <a:pt x="29259" y="23207"/>
                  </a:lnTo>
                  <a:lnTo>
                    <a:pt x="26886" y="23207"/>
                  </a:lnTo>
                  <a:lnTo>
                    <a:pt x="26886" y="22890"/>
                  </a:lnTo>
                  <a:lnTo>
                    <a:pt x="26886" y="10480"/>
                  </a:lnTo>
                  <a:lnTo>
                    <a:pt x="24177" y="10480"/>
                  </a:lnTo>
                  <a:lnTo>
                    <a:pt x="24177" y="10163"/>
                  </a:lnTo>
                  <a:lnTo>
                    <a:pt x="24177" y="1470"/>
                  </a:lnTo>
                  <a:lnTo>
                    <a:pt x="24321" y="1470"/>
                  </a:lnTo>
                  <a:lnTo>
                    <a:pt x="24321" y="0"/>
                  </a:lnTo>
                  <a:lnTo>
                    <a:pt x="4996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9" name="Google Shape;16;p2">
              <a:extLst>
                <a:ext uri="{FF2B5EF4-FFF2-40B4-BE49-F238E27FC236}">
                  <a16:creationId xmlns:a16="http://schemas.microsoft.com/office/drawing/2014/main" id="{C7C09BB9-0D37-33D4-6761-F15CF9A6E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425" y="3578974"/>
              <a:ext cx="868576" cy="1564534"/>
            </a:xfrm>
            <a:custGeom>
              <a:avLst/>
              <a:gdLst>
                <a:gd name="T0" fmla="*/ 4610802 w 24820"/>
                <a:gd name="T1" fmla="*/ 0 h 48622"/>
                <a:gd name="T2" fmla="*/ 4610802 w 24820"/>
                <a:gd name="T3" fmla="*/ 2139127 h 48622"/>
                <a:gd name="T4" fmla="*/ 0 w 24820"/>
                <a:gd name="T5" fmla="*/ 2139127 h 48622"/>
                <a:gd name="T6" fmla="*/ 0 w 24820"/>
                <a:gd name="T7" fmla="*/ 3660093 h 48622"/>
                <a:gd name="T8" fmla="*/ 929502 w 24820"/>
                <a:gd name="T9" fmla="*/ 3660093 h 48622"/>
                <a:gd name="T10" fmla="*/ 929502 w 24820"/>
                <a:gd name="T11" fmla="*/ 50342780 h 48622"/>
                <a:gd name="T12" fmla="*/ 29654906 w 24820"/>
                <a:gd name="T13" fmla="*/ 50342780 h 48622"/>
                <a:gd name="T14" fmla="*/ 29654906 w 24820"/>
                <a:gd name="T15" fmla="*/ 3660093 h 48622"/>
                <a:gd name="T16" fmla="*/ 30395821 w 24820"/>
                <a:gd name="T17" fmla="*/ 3660093 h 48622"/>
                <a:gd name="T18" fmla="*/ 30395821 w 24820"/>
                <a:gd name="T19" fmla="*/ 2139127 h 48622"/>
                <a:gd name="T20" fmla="*/ 27820398 w 24820"/>
                <a:gd name="T21" fmla="*/ 2139127 h 48622"/>
                <a:gd name="T22" fmla="*/ 27820398 w 24820"/>
                <a:gd name="T23" fmla="*/ 0 h 48622"/>
                <a:gd name="T24" fmla="*/ 19714436 w 24820"/>
                <a:gd name="T25" fmla="*/ 0 h 48622"/>
                <a:gd name="T26" fmla="*/ 19714436 w 24820"/>
                <a:gd name="T27" fmla="*/ 2139127 h 48622"/>
                <a:gd name="T28" fmla="*/ 12716765 w 24820"/>
                <a:gd name="T29" fmla="*/ 2139127 h 48622"/>
                <a:gd name="T30" fmla="*/ 12716765 w 24820"/>
                <a:gd name="T31" fmla="*/ 0 h 48622"/>
                <a:gd name="T32" fmla="*/ 4610802 w 24820"/>
                <a:gd name="T33" fmla="*/ 0 h 486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20" h="48622" extrusionOk="0">
                  <a:moveTo>
                    <a:pt x="3765" y="0"/>
                  </a:moveTo>
                  <a:lnTo>
                    <a:pt x="3765" y="2066"/>
                  </a:lnTo>
                  <a:lnTo>
                    <a:pt x="0" y="2066"/>
                  </a:lnTo>
                  <a:lnTo>
                    <a:pt x="0" y="3535"/>
                  </a:lnTo>
                  <a:lnTo>
                    <a:pt x="759" y="3535"/>
                  </a:lnTo>
                  <a:lnTo>
                    <a:pt x="759" y="48622"/>
                  </a:lnTo>
                  <a:lnTo>
                    <a:pt x="24215" y="48622"/>
                  </a:lnTo>
                  <a:lnTo>
                    <a:pt x="24215" y="3535"/>
                  </a:lnTo>
                  <a:lnTo>
                    <a:pt x="24820" y="3535"/>
                  </a:lnTo>
                  <a:lnTo>
                    <a:pt x="24820" y="2066"/>
                  </a:lnTo>
                  <a:lnTo>
                    <a:pt x="22717" y="2066"/>
                  </a:lnTo>
                  <a:lnTo>
                    <a:pt x="22717" y="0"/>
                  </a:lnTo>
                  <a:lnTo>
                    <a:pt x="16098" y="0"/>
                  </a:lnTo>
                  <a:lnTo>
                    <a:pt x="16098" y="2066"/>
                  </a:lnTo>
                  <a:lnTo>
                    <a:pt x="10384" y="2066"/>
                  </a:lnTo>
                  <a:lnTo>
                    <a:pt x="10384" y="0"/>
                  </a:lnTo>
                  <a:lnTo>
                    <a:pt x="3765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10" name="Google Shape;17;p2">
            <a:extLst>
              <a:ext uri="{FF2B5EF4-FFF2-40B4-BE49-F238E27FC236}">
                <a16:creationId xmlns:a16="http://schemas.microsoft.com/office/drawing/2014/main" id="{1EFAA6E3-6C7A-BC4D-571E-AB635FBC99BB}"/>
              </a:ext>
            </a:extLst>
          </p:cNvPr>
          <p:cNvGrpSpPr>
            <a:grpSpLocks/>
          </p:cNvGrpSpPr>
          <p:nvPr/>
        </p:nvGrpSpPr>
        <p:grpSpPr bwMode="auto">
          <a:xfrm>
            <a:off x="7537450" y="1917700"/>
            <a:ext cx="1565275" cy="3225800"/>
            <a:chOff x="9033790" y="619924"/>
            <a:chExt cx="984852" cy="2030953"/>
          </a:xfrm>
        </p:grpSpPr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FE77D6FF-91CA-F827-BBA3-B9AA77DE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8979" y="669518"/>
              <a:ext cx="468286" cy="641866"/>
            </a:xfrm>
            <a:custGeom>
              <a:avLst/>
              <a:gdLst>
                <a:gd name="T0" fmla="*/ 367 w 24229"/>
                <a:gd name="T1" fmla="*/ 367 h 33210"/>
                <a:gd name="T2" fmla="*/ 367 w 24229"/>
                <a:gd name="T3" fmla="*/ 12405293 h 33210"/>
                <a:gd name="T4" fmla="*/ 9050798 w 24229"/>
                <a:gd name="T5" fmla="*/ 12405293 h 33210"/>
                <a:gd name="T6" fmla="*/ 9050798 w 24229"/>
                <a:gd name="T7" fmla="*/ 367 h 33210"/>
                <a:gd name="T8" fmla="*/ 367 w 24229"/>
                <a:gd name="T9" fmla="*/ 367 h 33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229" h="33210" extrusionOk="0">
                  <a:moveTo>
                    <a:pt x="1" y="1"/>
                  </a:moveTo>
                  <a:lnTo>
                    <a:pt x="1" y="33209"/>
                  </a:lnTo>
                  <a:lnTo>
                    <a:pt x="24229" y="33209"/>
                  </a:lnTo>
                  <a:lnTo>
                    <a:pt x="2422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D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43B2D4B0-3CA0-07B9-3624-ACC65CB2F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4657" y="669518"/>
              <a:ext cx="164342" cy="641866"/>
            </a:xfrm>
            <a:custGeom>
              <a:avLst/>
              <a:gdLst>
                <a:gd name="T0" fmla="*/ 367 w 8503"/>
                <a:gd name="T1" fmla="*/ 367 h 33210"/>
                <a:gd name="T2" fmla="*/ 367 w 8503"/>
                <a:gd name="T3" fmla="*/ 12405293 h 33210"/>
                <a:gd name="T4" fmla="*/ 3176325 w 8503"/>
                <a:gd name="T5" fmla="*/ 12405293 h 33210"/>
                <a:gd name="T6" fmla="*/ 3176325 w 8503"/>
                <a:gd name="T7" fmla="*/ 367 h 33210"/>
                <a:gd name="T8" fmla="*/ 367 w 8503"/>
                <a:gd name="T9" fmla="*/ 367 h 33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03" h="33210" extrusionOk="0">
                  <a:moveTo>
                    <a:pt x="1" y="1"/>
                  </a:moveTo>
                  <a:lnTo>
                    <a:pt x="1" y="33209"/>
                  </a:lnTo>
                  <a:lnTo>
                    <a:pt x="8503" y="33209"/>
                  </a:lnTo>
                  <a:lnTo>
                    <a:pt x="850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E2EDF210-F295-C00C-B058-34CAE6681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264" y="972960"/>
              <a:ext cx="610652" cy="821071"/>
            </a:xfrm>
            <a:custGeom>
              <a:avLst/>
              <a:gdLst>
                <a:gd name="T0" fmla="*/ 367 w 31595"/>
                <a:gd name="T1" fmla="*/ 0 h 42482"/>
                <a:gd name="T2" fmla="*/ 367 w 31595"/>
                <a:gd name="T3" fmla="*/ 15868885 h 42482"/>
                <a:gd name="T4" fmla="*/ 11802370 w 31595"/>
                <a:gd name="T5" fmla="*/ 15868885 h 42482"/>
                <a:gd name="T6" fmla="*/ 11802370 w 31595"/>
                <a:gd name="T7" fmla="*/ 0 h 42482"/>
                <a:gd name="T8" fmla="*/ 367 w 31595"/>
                <a:gd name="T9" fmla="*/ 0 h 42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595" h="42482" extrusionOk="0">
                  <a:moveTo>
                    <a:pt x="1" y="0"/>
                  </a:moveTo>
                  <a:lnTo>
                    <a:pt x="1" y="42481"/>
                  </a:lnTo>
                  <a:lnTo>
                    <a:pt x="31595" y="42481"/>
                  </a:lnTo>
                  <a:lnTo>
                    <a:pt x="3159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AD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E200837C-105E-DEB8-E10A-D44424EF6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7845" y="972960"/>
              <a:ext cx="210438" cy="821071"/>
            </a:xfrm>
            <a:custGeom>
              <a:avLst/>
              <a:gdLst>
                <a:gd name="T0" fmla="*/ 367 w 10888"/>
                <a:gd name="T1" fmla="*/ 0 h 42482"/>
                <a:gd name="T2" fmla="*/ 367 w 10888"/>
                <a:gd name="T3" fmla="*/ 15868885 h 42482"/>
                <a:gd name="T4" fmla="*/ 4067244 w 10888"/>
                <a:gd name="T5" fmla="*/ 15868885 h 42482"/>
                <a:gd name="T6" fmla="*/ 4067244 w 10888"/>
                <a:gd name="T7" fmla="*/ 0 h 42482"/>
                <a:gd name="T8" fmla="*/ 367 w 10888"/>
                <a:gd name="T9" fmla="*/ 0 h 42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88" h="42482" extrusionOk="0">
                  <a:moveTo>
                    <a:pt x="1" y="0"/>
                  </a:moveTo>
                  <a:lnTo>
                    <a:pt x="1" y="42481"/>
                  </a:lnTo>
                  <a:lnTo>
                    <a:pt x="10888" y="42481"/>
                  </a:lnTo>
                  <a:lnTo>
                    <a:pt x="1088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C167A7A8-78EC-2ABE-4C0C-B6E9AA899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4081" y="1401373"/>
              <a:ext cx="734561" cy="1249504"/>
            </a:xfrm>
            <a:custGeom>
              <a:avLst/>
              <a:gdLst>
                <a:gd name="T0" fmla="*/ 0 w 38006"/>
                <a:gd name="T1" fmla="*/ 367 h 64649"/>
                <a:gd name="T2" fmla="*/ 0 w 38006"/>
                <a:gd name="T3" fmla="*/ 24149430 h 64649"/>
                <a:gd name="T4" fmla="*/ 14196861 w 38006"/>
                <a:gd name="T5" fmla="*/ 24149430 h 64649"/>
                <a:gd name="T6" fmla="*/ 14196861 w 38006"/>
                <a:gd name="T7" fmla="*/ 367 h 64649"/>
                <a:gd name="T8" fmla="*/ 0 w 38006"/>
                <a:gd name="T9" fmla="*/ 367 h 64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006" h="64649" extrusionOk="0">
                  <a:moveTo>
                    <a:pt x="0" y="1"/>
                  </a:moveTo>
                  <a:lnTo>
                    <a:pt x="0" y="64648"/>
                  </a:lnTo>
                  <a:lnTo>
                    <a:pt x="38005" y="64648"/>
                  </a:lnTo>
                  <a:lnTo>
                    <a:pt x="380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D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C8A5487B-51EB-BBED-3CFD-893948F76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790" y="1401373"/>
              <a:ext cx="250310" cy="1249504"/>
            </a:xfrm>
            <a:custGeom>
              <a:avLst/>
              <a:gdLst>
                <a:gd name="T0" fmla="*/ 367 w 12951"/>
                <a:gd name="T1" fmla="*/ 367 h 64649"/>
                <a:gd name="T2" fmla="*/ 367 w 12951"/>
                <a:gd name="T3" fmla="*/ 24149430 h 64649"/>
                <a:gd name="T4" fmla="*/ 4837491 w 12951"/>
                <a:gd name="T5" fmla="*/ 24149430 h 64649"/>
                <a:gd name="T6" fmla="*/ 4837491 w 12951"/>
                <a:gd name="T7" fmla="*/ 367 h 64649"/>
                <a:gd name="T8" fmla="*/ 367 w 12951"/>
                <a:gd name="T9" fmla="*/ 367 h 64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51" h="64649" extrusionOk="0">
                  <a:moveTo>
                    <a:pt x="1" y="1"/>
                  </a:moveTo>
                  <a:lnTo>
                    <a:pt x="1" y="64648"/>
                  </a:lnTo>
                  <a:lnTo>
                    <a:pt x="12950" y="64648"/>
                  </a:lnTo>
                  <a:lnTo>
                    <a:pt x="129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3EB006F1-9A87-7952-6805-D0CE14EDE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3010" y="962117"/>
              <a:ext cx="554255" cy="10862"/>
            </a:xfrm>
            <a:custGeom>
              <a:avLst/>
              <a:gdLst>
                <a:gd name="T0" fmla="*/ 367 w 28677"/>
                <a:gd name="T1" fmla="*/ 0 h 562"/>
                <a:gd name="T2" fmla="*/ 367 w 28677"/>
                <a:gd name="T3" fmla="*/ 209567 h 562"/>
                <a:gd name="T4" fmla="*/ 10712369 w 28677"/>
                <a:gd name="T5" fmla="*/ 209567 h 562"/>
                <a:gd name="T6" fmla="*/ 10712369 w 28677"/>
                <a:gd name="T7" fmla="*/ 0 h 562"/>
                <a:gd name="T8" fmla="*/ 367 w 28677"/>
                <a:gd name="T9" fmla="*/ 0 h 5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77" h="562" extrusionOk="0">
                  <a:moveTo>
                    <a:pt x="1" y="0"/>
                  </a:moveTo>
                  <a:lnTo>
                    <a:pt x="1" y="561"/>
                  </a:lnTo>
                  <a:lnTo>
                    <a:pt x="28677" y="561"/>
                  </a:lnTo>
                  <a:lnTo>
                    <a:pt x="286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173698D5-0AD9-9B93-08AA-EC629AE7C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701" y="1390530"/>
              <a:ext cx="669215" cy="10862"/>
            </a:xfrm>
            <a:custGeom>
              <a:avLst/>
              <a:gdLst>
                <a:gd name="T0" fmla="*/ 0 w 34625"/>
                <a:gd name="T1" fmla="*/ 367 h 562"/>
                <a:gd name="T2" fmla="*/ 0 w 34625"/>
                <a:gd name="T3" fmla="*/ 209934 h 562"/>
                <a:gd name="T4" fmla="*/ 12934259 w 34625"/>
                <a:gd name="T5" fmla="*/ 209934 h 562"/>
                <a:gd name="T6" fmla="*/ 12934259 w 34625"/>
                <a:gd name="T7" fmla="*/ 367 h 562"/>
                <a:gd name="T8" fmla="*/ 0 w 34625"/>
                <a:gd name="T9" fmla="*/ 367 h 5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625" h="562" extrusionOk="0">
                  <a:moveTo>
                    <a:pt x="0" y="1"/>
                  </a:moveTo>
                  <a:lnTo>
                    <a:pt x="0" y="562"/>
                  </a:lnTo>
                  <a:lnTo>
                    <a:pt x="34625" y="562"/>
                  </a:lnTo>
                  <a:lnTo>
                    <a:pt x="346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CAA42654-8101-0E90-092A-79D0159BC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6157" y="713449"/>
              <a:ext cx="52880" cy="32567"/>
            </a:xfrm>
            <a:custGeom>
              <a:avLst/>
              <a:gdLst>
                <a:gd name="T0" fmla="*/ 367 w 2736"/>
                <a:gd name="T1" fmla="*/ 367 h 1685"/>
                <a:gd name="T2" fmla="*/ 367 w 2736"/>
                <a:gd name="T3" fmla="*/ 629075 h 1685"/>
                <a:gd name="T4" fmla="*/ 1022037 w 2736"/>
                <a:gd name="T5" fmla="*/ 629075 h 1685"/>
                <a:gd name="T6" fmla="*/ 1022037 w 2736"/>
                <a:gd name="T7" fmla="*/ 367 h 1685"/>
                <a:gd name="T8" fmla="*/ 367 w 2736"/>
                <a:gd name="T9" fmla="*/ 367 h 1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6" h="1685" extrusionOk="0">
                  <a:moveTo>
                    <a:pt x="1" y="1"/>
                  </a:moveTo>
                  <a:lnTo>
                    <a:pt x="1" y="1684"/>
                  </a:lnTo>
                  <a:lnTo>
                    <a:pt x="2736" y="1684"/>
                  </a:lnTo>
                  <a:lnTo>
                    <a:pt x="273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FCCF7DA4-AA22-5FCA-7671-1654C0746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6157" y="885638"/>
              <a:ext cx="52880" cy="32277"/>
            </a:xfrm>
            <a:custGeom>
              <a:avLst/>
              <a:gdLst>
                <a:gd name="T0" fmla="*/ 367 w 2736"/>
                <a:gd name="T1" fmla="*/ 367 h 1670"/>
                <a:gd name="T2" fmla="*/ 367 w 2736"/>
                <a:gd name="T3" fmla="*/ 623835 h 1670"/>
                <a:gd name="T4" fmla="*/ 1022037 w 2736"/>
                <a:gd name="T5" fmla="*/ 623835 h 1670"/>
                <a:gd name="T6" fmla="*/ 1022037 w 2736"/>
                <a:gd name="T7" fmla="*/ 367 h 1670"/>
                <a:gd name="T8" fmla="*/ 367 w 2736"/>
                <a:gd name="T9" fmla="*/ 367 h 1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6" h="1670" extrusionOk="0">
                  <a:moveTo>
                    <a:pt x="1" y="1"/>
                  </a:moveTo>
                  <a:lnTo>
                    <a:pt x="1" y="1670"/>
                  </a:lnTo>
                  <a:lnTo>
                    <a:pt x="2736" y="1670"/>
                  </a:lnTo>
                  <a:lnTo>
                    <a:pt x="273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33B51FF2-E96E-1DBA-2DAC-4FA09559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6157" y="755487"/>
              <a:ext cx="52880" cy="120410"/>
            </a:xfrm>
            <a:custGeom>
              <a:avLst/>
              <a:gdLst>
                <a:gd name="T0" fmla="*/ 367 w 2736"/>
                <a:gd name="T1" fmla="*/ 367 h 6230"/>
                <a:gd name="T2" fmla="*/ 367 w 2736"/>
                <a:gd name="T3" fmla="*/ 2327218 h 6230"/>
                <a:gd name="T4" fmla="*/ 1022037 w 2736"/>
                <a:gd name="T5" fmla="*/ 2327218 h 6230"/>
                <a:gd name="T6" fmla="*/ 1022037 w 2736"/>
                <a:gd name="T7" fmla="*/ 367 h 6230"/>
                <a:gd name="T8" fmla="*/ 367 w 2736"/>
                <a:gd name="T9" fmla="*/ 367 h 6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6" h="6230" extrusionOk="0">
                  <a:moveTo>
                    <a:pt x="1" y="1"/>
                  </a:moveTo>
                  <a:lnTo>
                    <a:pt x="1" y="6230"/>
                  </a:lnTo>
                  <a:lnTo>
                    <a:pt x="2736" y="6230"/>
                  </a:lnTo>
                  <a:lnTo>
                    <a:pt x="273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C642DD53-EC0B-F28B-38C3-F3462532E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206" y="713449"/>
              <a:ext cx="52880" cy="32567"/>
            </a:xfrm>
            <a:custGeom>
              <a:avLst/>
              <a:gdLst>
                <a:gd name="T0" fmla="*/ 367 w 2736"/>
                <a:gd name="T1" fmla="*/ 367 h 1685"/>
                <a:gd name="T2" fmla="*/ 367 w 2736"/>
                <a:gd name="T3" fmla="*/ 629075 h 1685"/>
                <a:gd name="T4" fmla="*/ 1022037 w 2736"/>
                <a:gd name="T5" fmla="*/ 629075 h 1685"/>
                <a:gd name="T6" fmla="*/ 1022037 w 2736"/>
                <a:gd name="T7" fmla="*/ 367 h 1685"/>
                <a:gd name="T8" fmla="*/ 367 w 2736"/>
                <a:gd name="T9" fmla="*/ 367 h 1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6" h="1685" extrusionOk="0">
                  <a:moveTo>
                    <a:pt x="1" y="1"/>
                  </a:moveTo>
                  <a:lnTo>
                    <a:pt x="1" y="1684"/>
                  </a:lnTo>
                  <a:lnTo>
                    <a:pt x="2736" y="1684"/>
                  </a:lnTo>
                  <a:lnTo>
                    <a:pt x="273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953F16B9-1ABB-1094-8DFD-62508579E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206" y="885638"/>
              <a:ext cx="52880" cy="32277"/>
            </a:xfrm>
            <a:custGeom>
              <a:avLst/>
              <a:gdLst>
                <a:gd name="T0" fmla="*/ 367 w 2736"/>
                <a:gd name="T1" fmla="*/ 367 h 1670"/>
                <a:gd name="T2" fmla="*/ 367 w 2736"/>
                <a:gd name="T3" fmla="*/ 623835 h 1670"/>
                <a:gd name="T4" fmla="*/ 1022037 w 2736"/>
                <a:gd name="T5" fmla="*/ 623835 h 1670"/>
                <a:gd name="T6" fmla="*/ 1022037 w 2736"/>
                <a:gd name="T7" fmla="*/ 367 h 1670"/>
                <a:gd name="T8" fmla="*/ 367 w 2736"/>
                <a:gd name="T9" fmla="*/ 367 h 1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6" h="1670" extrusionOk="0">
                  <a:moveTo>
                    <a:pt x="1" y="1"/>
                  </a:moveTo>
                  <a:lnTo>
                    <a:pt x="1" y="1670"/>
                  </a:lnTo>
                  <a:lnTo>
                    <a:pt x="2736" y="1670"/>
                  </a:lnTo>
                  <a:lnTo>
                    <a:pt x="273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BDE747B2-F392-E214-82A9-A9A944D73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206" y="755487"/>
              <a:ext cx="52880" cy="120410"/>
            </a:xfrm>
            <a:custGeom>
              <a:avLst/>
              <a:gdLst>
                <a:gd name="T0" fmla="*/ 367 w 2736"/>
                <a:gd name="T1" fmla="*/ 367 h 6230"/>
                <a:gd name="T2" fmla="*/ 367 w 2736"/>
                <a:gd name="T3" fmla="*/ 2327218 h 6230"/>
                <a:gd name="T4" fmla="*/ 1022037 w 2736"/>
                <a:gd name="T5" fmla="*/ 2327218 h 6230"/>
                <a:gd name="T6" fmla="*/ 1022037 w 2736"/>
                <a:gd name="T7" fmla="*/ 367 h 6230"/>
                <a:gd name="T8" fmla="*/ 367 w 2736"/>
                <a:gd name="T9" fmla="*/ 367 h 6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6" h="6230" extrusionOk="0">
                  <a:moveTo>
                    <a:pt x="1" y="1"/>
                  </a:moveTo>
                  <a:lnTo>
                    <a:pt x="1" y="6230"/>
                  </a:lnTo>
                  <a:lnTo>
                    <a:pt x="2736" y="6230"/>
                  </a:lnTo>
                  <a:lnTo>
                    <a:pt x="273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F18C5A66-35E3-B51E-4BAD-A7CF25FD7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958" y="713449"/>
              <a:ext cx="111732" cy="32567"/>
            </a:xfrm>
            <a:custGeom>
              <a:avLst/>
              <a:gdLst>
                <a:gd name="T0" fmla="*/ 0 w 5781"/>
                <a:gd name="T1" fmla="*/ 367 h 1685"/>
                <a:gd name="T2" fmla="*/ 0 w 5781"/>
                <a:gd name="T3" fmla="*/ 629075 h 1685"/>
                <a:gd name="T4" fmla="*/ 2159128 w 5781"/>
                <a:gd name="T5" fmla="*/ 629075 h 1685"/>
                <a:gd name="T6" fmla="*/ 2159128 w 5781"/>
                <a:gd name="T7" fmla="*/ 367 h 1685"/>
                <a:gd name="T8" fmla="*/ 0 w 5781"/>
                <a:gd name="T9" fmla="*/ 367 h 1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1" h="1685" extrusionOk="0">
                  <a:moveTo>
                    <a:pt x="0" y="1"/>
                  </a:moveTo>
                  <a:lnTo>
                    <a:pt x="0" y="1684"/>
                  </a:lnTo>
                  <a:lnTo>
                    <a:pt x="5780" y="1684"/>
                  </a:lnTo>
                  <a:lnTo>
                    <a:pt x="578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52DC4561-7551-0260-20A6-8A7B6EF87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958" y="885638"/>
              <a:ext cx="111732" cy="32277"/>
            </a:xfrm>
            <a:custGeom>
              <a:avLst/>
              <a:gdLst>
                <a:gd name="T0" fmla="*/ 0 w 5781"/>
                <a:gd name="T1" fmla="*/ 367 h 1670"/>
                <a:gd name="T2" fmla="*/ 0 w 5781"/>
                <a:gd name="T3" fmla="*/ 623835 h 1670"/>
                <a:gd name="T4" fmla="*/ 2159128 w 5781"/>
                <a:gd name="T5" fmla="*/ 623835 h 1670"/>
                <a:gd name="T6" fmla="*/ 2159128 w 5781"/>
                <a:gd name="T7" fmla="*/ 367 h 1670"/>
                <a:gd name="T8" fmla="*/ 0 w 5781"/>
                <a:gd name="T9" fmla="*/ 367 h 1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1" h="1670" extrusionOk="0">
                  <a:moveTo>
                    <a:pt x="0" y="1"/>
                  </a:moveTo>
                  <a:lnTo>
                    <a:pt x="0" y="1670"/>
                  </a:lnTo>
                  <a:lnTo>
                    <a:pt x="5780" y="1670"/>
                  </a:lnTo>
                  <a:lnTo>
                    <a:pt x="578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42B4C36E-4461-997E-9ED1-EE3814A2E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958" y="755487"/>
              <a:ext cx="111732" cy="120410"/>
            </a:xfrm>
            <a:custGeom>
              <a:avLst/>
              <a:gdLst>
                <a:gd name="T0" fmla="*/ 0 w 5781"/>
                <a:gd name="T1" fmla="*/ 367 h 6230"/>
                <a:gd name="T2" fmla="*/ 0 w 5781"/>
                <a:gd name="T3" fmla="*/ 2327218 h 6230"/>
                <a:gd name="T4" fmla="*/ 2159128 w 5781"/>
                <a:gd name="T5" fmla="*/ 2327218 h 6230"/>
                <a:gd name="T6" fmla="*/ 2159128 w 5781"/>
                <a:gd name="T7" fmla="*/ 367 h 6230"/>
                <a:gd name="T8" fmla="*/ 0 w 5781"/>
                <a:gd name="T9" fmla="*/ 367 h 6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1" h="6230" extrusionOk="0">
                  <a:moveTo>
                    <a:pt x="0" y="1"/>
                  </a:moveTo>
                  <a:lnTo>
                    <a:pt x="0" y="6230"/>
                  </a:lnTo>
                  <a:lnTo>
                    <a:pt x="5780" y="6230"/>
                  </a:lnTo>
                  <a:lnTo>
                    <a:pt x="578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1E2972FF-4ABA-5349-3E5A-D5F964F9E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573" y="713449"/>
              <a:ext cx="111732" cy="32567"/>
            </a:xfrm>
            <a:custGeom>
              <a:avLst/>
              <a:gdLst>
                <a:gd name="T0" fmla="*/ 0 w 5781"/>
                <a:gd name="T1" fmla="*/ 367 h 1685"/>
                <a:gd name="T2" fmla="*/ 0 w 5781"/>
                <a:gd name="T3" fmla="*/ 629075 h 1685"/>
                <a:gd name="T4" fmla="*/ 2159128 w 5781"/>
                <a:gd name="T5" fmla="*/ 629075 h 1685"/>
                <a:gd name="T6" fmla="*/ 2159128 w 5781"/>
                <a:gd name="T7" fmla="*/ 367 h 1685"/>
                <a:gd name="T8" fmla="*/ 0 w 5781"/>
                <a:gd name="T9" fmla="*/ 367 h 1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1" h="1685" extrusionOk="0">
                  <a:moveTo>
                    <a:pt x="0" y="1"/>
                  </a:moveTo>
                  <a:lnTo>
                    <a:pt x="0" y="1684"/>
                  </a:lnTo>
                  <a:lnTo>
                    <a:pt x="5780" y="1684"/>
                  </a:lnTo>
                  <a:lnTo>
                    <a:pt x="578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A6B3AA25-EE60-05F7-E130-9EE2C7722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573" y="885638"/>
              <a:ext cx="111732" cy="32277"/>
            </a:xfrm>
            <a:custGeom>
              <a:avLst/>
              <a:gdLst>
                <a:gd name="T0" fmla="*/ 0 w 5781"/>
                <a:gd name="T1" fmla="*/ 367 h 1670"/>
                <a:gd name="T2" fmla="*/ 0 w 5781"/>
                <a:gd name="T3" fmla="*/ 623835 h 1670"/>
                <a:gd name="T4" fmla="*/ 2159128 w 5781"/>
                <a:gd name="T5" fmla="*/ 623835 h 1670"/>
                <a:gd name="T6" fmla="*/ 2159128 w 5781"/>
                <a:gd name="T7" fmla="*/ 367 h 1670"/>
                <a:gd name="T8" fmla="*/ 0 w 5781"/>
                <a:gd name="T9" fmla="*/ 367 h 1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1" h="1670" extrusionOk="0">
                  <a:moveTo>
                    <a:pt x="0" y="1"/>
                  </a:moveTo>
                  <a:lnTo>
                    <a:pt x="0" y="1670"/>
                  </a:lnTo>
                  <a:lnTo>
                    <a:pt x="5780" y="1670"/>
                  </a:lnTo>
                  <a:lnTo>
                    <a:pt x="578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B5A230B1-83E9-4FFE-DE17-5CFFB2370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573" y="755487"/>
              <a:ext cx="111732" cy="120410"/>
            </a:xfrm>
            <a:custGeom>
              <a:avLst/>
              <a:gdLst>
                <a:gd name="T0" fmla="*/ 0 w 5781"/>
                <a:gd name="T1" fmla="*/ 367 h 6230"/>
                <a:gd name="T2" fmla="*/ 0 w 5781"/>
                <a:gd name="T3" fmla="*/ 2327218 h 6230"/>
                <a:gd name="T4" fmla="*/ 2159128 w 5781"/>
                <a:gd name="T5" fmla="*/ 2327218 h 6230"/>
                <a:gd name="T6" fmla="*/ 2159128 w 5781"/>
                <a:gd name="T7" fmla="*/ 367 h 6230"/>
                <a:gd name="T8" fmla="*/ 0 w 5781"/>
                <a:gd name="T9" fmla="*/ 367 h 6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1" h="6230" extrusionOk="0">
                  <a:moveTo>
                    <a:pt x="0" y="1"/>
                  </a:moveTo>
                  <a:lnTo>
                    <a:pt x="0" y="6230"/>
                  </a:lnTo>
                  <a:lnTo>
                    <a:pt x="5780" y="6230"/>
                  </a:lnTo>
                  <a:lnTo>
                    <a:pt x="578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24F25C19-E82E-51CC-4D2C-606BD42AD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48" y="1475127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9294 h 4897"/>
                <a:gd name="T4" fmla="*/ 1027644 w 2751"/>
                <a:gd name="T5" fmla="*/ 1829294 h 4897"/>
                <a:gd name="T6" fmla="*/ 1027644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7"/>
                  </a:lnTo>
                  <a:lnTo>
                    <a:pt x="2751" y="4897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EAE17A31-2C16-281A-6B50-BADD94A01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588" y="1475127"/>
              <a:ext cx="53170" cy="94647"/>
            </a:xfrm>
            <a:custGeom>
              <a:avLst/>
              <a:gdLst>
                <a:gd name="T0" fmla="*/ 0 w 2751"/>
                <a:gd name="T1" fmla="*/ 367 h 4897"/>
                <a:gd name="T2" fmla="*/ 0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367 h 4897"/>
                <a:gd name="T8" fmla="*/ 0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FDECE3AA-C1C2-7341-98C2-74968450F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10" y="1475127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9294 h 4897"/>
                <a:gd name="T4" fmla="*/ 1027644 w 2751"/>
                <a:gd name="T5" fmla="*/ 1829294 h 4897"/>
                <a:gd name="T6" fmla="*/ 1027644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7"/>
                  </a:lnTo>
                  <a:lnTo>
                    <a:pt x="2751" y="4897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45DF01E-0F0E-0B88-C79A-7676F5031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651" y="1475127"/>
              <a:ext cx="53151" cy="94647"/>
            </a:xfrm>
            <a:custGeom>
              <a:avLst/>
              <a:gdLst>
                <a:gd name="T0" fmla="*/ 0 w 2750"/>
                <a:gd name="T1" fmla="*/ 367 h 4897"/>
                <a:gd name="T2" fmla="*/ 0 w 2750"/>
                <a:gd name="T3" fmla="*/ 1829294 h 4897"/>
                <a:gd name="T4" fmla="*/ 1027283 w 2750"/>
                <a:gd name="T5" fmla="*/ 1829294 h 4897"/>
                <a:gd name="T6" fmla="*/ 1027283 w 2750"/>
                <a:gd name="T7" fmla="*/ 367 h 4897"/>
                <a:gd name="T8" fmla="*/ 0 w 2750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9686107-AB4C-48A8-CC5D-C71BE902F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172" y="1475127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90259A2C-F4F2-3B83-C77D-882218CFC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13" y="1475127"/>
              <a:ext cx="53151" cy="94647"/>
            </a:xfrm>
            <a:custGeom>
              <a:avLst/>
              <a:gdLst>
                <a:gd name="T0" fmla="*/ 0 w 2750"/>
                <a:gd name="T1" fmla="*/ 367 h 4897"/>
                <a:gd name="T2" fmla="*/ 0 w 2750"/>
                <a:gd name="T3" fmla="*/ 1829294 h 4897"/>
                <a:gd name="T4" fmla="*/ 1027283 w 2750"/>
                <a:gd name="T5" fmla="*/ 1829294 h 4897"/>
                <a:gd name="T6" fmla="*/ 1027283 w 2750"/>
                <a:gd name="T7" fmla="*/ 367 h 4897"/>
                <a:gd name="T8" fmla="*/ 0 w 2750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7B0ABDE2-4E6A-71F9-32F0-52C13FB32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235" y="1475127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7BAA5D11-9A15-0C85-C3E0-FA6E69C6A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48" y="1629418"/>
              <a:ext cx="53170" cy="94647"/>
            </a:xfrm>
            <a:custGeom>
              <a:avLst/>
              <a:gdLst>
                <a:gd name="T0" fmla="*/ 367 w 2751"/>
                <a:gd name="T1" fmla="*/ 0 h 4897"/>
                <a:gd name="T2" fmla="*/ 367 w 2751"/>
                <a:gd name="T3" fmla="*/ 1829294 h 4897"/>
                <a:gd name="T4" fmla="*/ 1027644 w 2751"/>
                <a:gd name="T5" fmla="*/ 1829294 h 4897"/>
                <a:gd name="T6" fmla="*/ 1027644 w 2751"/>
                <a:gd name="T7" fmla="*/ 0 h 4897"/>
                <a:gd name="T8" fmla="*/ 367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0"/>
                  </a:moveTo>
                  <a:lnTo>
                    <a:pt x="1" y="4897"/>
                  </a:lnTo>
                  <a:lnTo>
                    <a:pt x="2751" y="4897"/>
                  </a:lnTo>
                  <a:lnTo>
                    <a:pt x="275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E1A7A694-72E3-3ED4-146D-2001779A8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588" y="1629418"/>
              <a:ext cx="53170" cy="94647"/>
            </a:xfrm>
            <a:custGeom>
              <a:avLst/>
              <a:gdLst>
                <a:gd name="T0" fmla="*/ 0 w 2751"/>
                <a:gd name="T1" fmla="*/ 0 h 4897"/>
                <a:gd name="T2" fmla="*/ 0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0 h 4897"/>
                <a:gd name="T8" fmla="*/ 0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0" y="0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64B48DF8-1DBC-A156-551B-37B022B7D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10" y="1629418"/>
              <a:ext cx="53170" cy="94647"/>
            </a:xfrm>
            <a:custGeom>
              <a:avLst/>
              <a:gdLst>
                <a:gd name="T0" fmla="*/ 367 w 2751"/>
                <a:gd name="T1" fmla="*/ 0 h 4897"/>
                <a:gd name="T2" fmla="*/ 367 w 2751"/>
                <a:gd name="T3" fmla="*/ 1829294 h 4897"/>
                <a:gd name="T4" fmla="*/ 1027644 w 2751"/>
                <a:gd name="T5" fmla="*/ 1829294 h 4897"/>
                <a:gd name="T6" fmla="*/ 1027644 w 2751"/>
                <a:gd name="T7" fmla="*/ 0 h 4897"/>
                <a:gd name="T8" fmla="*/ 367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0"/>
                  </a:moveTo>
                  <a:lnTo>
                    <a:pt x="1" y="4897"/>
                  </a:lnTo>
                  <a:lnTo>
                    <a:pt x="2751" y="4897"/>
                  </a:lnTo>
                  <a:lnTo>
                    <a:pt x="275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4912A907-C175-9B21-7BE2-BBAA9F366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651" y="1629418"/>
              <a:ext cx="53151" cy="94647"/>
            </a:xfrm>
            <a:custGeom>
              <a:avLst/>
              <a:gdLst>
                <a:gd name="T0" fmla="*/ 0 w 2750"/>
                <a:gd name="T1" fmla="*/ 0 h 4897"/>
                <a:gd name="T2" fmla="*/ 0 w 2750"/>
                <a:gd name="T3" fmla="*/ 1829294 h 4897"/>
                <a:gd name="T4" fmla="*/ 1027283 w 2750"/>
                <a:gd name="T5" fmla="*/ 1829294 h 4897"/>
                <a:gd name="T6" fmla="*/ 1027283 w 2750"/>
                <a:gd name="T7" fmla="*/ 0 h 4897"/>
                <a:gd name="T8" fmla="*/ 0 w 2750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0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650D4FF0-22FC-E82C-605E-99596E89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172" y="1629418"/>
              <a:ext cx="53170" cy="94647"/>
            </a:xfrm>
            <a:custGeom>
              <a:avLst/>
              <a:gdLst>
                <a:gd name="T0" fmla="*/ 367 w 2751"/>
                <a:gd name="T1" fmla="*/ 0 h 4897"/>
                <a:gd name="T2" fmla="*/ 367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0 h 4897"/>
                <a:gd name="T8" fmla="*/ 367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0"/>
                  </a:moveTo>
                  <a:lnTo>
                    <a:pt x="1" y="4897"/>
                  </a:lnTo>
                  <a:lnTo>
                    <a:pt x="2750" y="4897"/>
                  </a:lnTo>
                  <a:lnTo>
                    <a:pt x="275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C569AD0A-9587-92E8-0C23-F39B527BF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13" y="1629418"/>
              <a:ext cx="53151" cy="94647"/>
            </a:xfrm>
            <a:custGeom>
              <a:avLst/>
              <a:gdLst>
                <a:gd name="T0" fmla="*/ 0 w 2750"/>
                <a:gd name="T1" fmla="*/ 0 h 4897"/>
                <a:gd name="T2" fmla="*/ 0 w 2750"/>
                <a:gd name="T3" fmla="*/ 1829294 h 4897"/>
                <a:gd name="T4" fmla="*/ 1027283 w 2750"/>
                <a:gd name="T5" fmla="*/ 1829294 h 4897"/>
                <a:gd name="T6" fmla="*/ 1027283 w 2750"/>
                <a:gd name="T7" fmla="*/ 0 h 4897"/>
                <a:gd name="T8" fmla="*/ 0 w 2750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0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34418634-8002-56DB-1D85-F780A5EC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235" y="1629418"/>
              <a:ext cx="53170" cy="94647"/>
            </a:xfrm>
            <a:custGeom>
              <a:avLst/>
              <a:gdLst>
                <a:gd name="T0" fmla="*/ 367 w 2751"/>
                <a:gd name="T1" fmla="*/ 0 h 4897"/>
                <a:gd name="T2" fmla="*/ 367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0 h 4897"/>
                <a:gd name="T8" fmla="*/ 367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0"/>
                  </a:moveTo>
                  <a:lnTo>
                    <a:pt x="1" y="4897"/>
                  </a:lnTo>
                  <a:lnTo>
                    <a:pt x="2750" y="4897"/>
                  </a:lnTo>
                  <a:lnTo>
                    <a:pt x="275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20B29DAA-DE6C-512E-58CB-682609A57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48" y="1783710"/>
              <a:ext cx="53170" cy="94647"/>
            </a:xfrm>
            <a:custGeom>
              <a:avLst/>
              <a:gdLst>
                <a:gd name="T0" fmla="*/ 367 w 2751"/>
                <a:gd name="T1" fmla="*/ 0 h 4897"/>
                <a:gd name="T2" fmla="*/ 367 w 2751"/>
                <a:gd name="T3" fmla="*/ 1828927 h 4897"/>
                <a:gd name="T4" fmla="*/ 1027644 w 2751"/>
                <a:gd name="T5" fmla="*/ 1828927 h 4897"/>
                <a:gd name="T6" fmla="*/ 1027644 w 2751"/>
                <a:gd name="T7" fmla="*/ 0 h 4897"/>
                <a:gd name="T8" fmla="*/ 367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0"/>
                  </a:moveTo>
                  <a:lnTo>
                    <a:pt x="1" y="4896"/>
                  </a:lnTo>
                  <a:lnTo>
                    <a:pt x="2751" y="4896"/>
                  </a:lnTo>
                  <a:lnTo>
                    <a:pt x="275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11489FAB-8970-8774-CE6F-FE45DCDF4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588" y="1783710"/>
              <a:ext cx="53170" cy="94647"/>
            </a:xfrm>
            <a:custGeom>
              <a:avLst/>
              <a:gdLst>
                <a:gd name="T0" fmla="*/ 0 w 2751"/>
                <a:gd name="T1" fmla="*/ 0 h 4897"/>
                <a:gd name="T2" fmla="*/ 0 w 2751"/>
                <a:gd name="T3" fmla="*/ 1828927 h 4897"/>
                <a:gd name="T4" fmla="*/ 1027277 w 2751"/>
                <a:gd name="T5" fmla="*/ 1828927 h 4897"/>
                <a:gd name="T6" fmla="*/ 1027277 w 2751"/>
                <a:gd name="T7" fmla="*/ 0 h 4897"/>
                <a:gd name="T8" fmla="*/ 0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0" y="0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5B1B5FF5-D3F2-D904-32C0-97D65712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10" y="1783710"/>
              <a:ext cx="53170" cy="94647"/>
            </a:xfrm>
            <a:custGeom>
              <a:avLst/>
              <a:gdLst>
                <a:gd name="T0" fmla="*/ 367 w 2751"/>
                <a:gd name="T1" fmla="*/ 0 h 4897"/>
                <a:gd name="T2" fmla="*/ 367 w 2751"/>
                <a:gd name="T3" fmla="*/ 1828927 h 4897"/>
                <a:gd name="T4" fmla="*/ 1027644 w 2751"/>
                <a:gd name="T5" fmla="*/ 1828927 h 4897"/>
                <a:gd name="T6" fmla="*/ 1027644 w 2751"/>
                <a:gd name="T7" fmla="*/ 0 h 4897"/>
                <a:gd name="T8" fmla="*/ 367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0"/>
                  </a:moveTo>
                  <a:lnTo>
                    <a:pt x="1" y="4896"/>
                  </a:lnTo>
                  <a:lnTo>
                    <a:pt x="2751" y="4896"/>
                  </a:lnTo>
                  <a:lnTo>
                    <a:pt x="275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9684F644-E9D9-E7E9-1734-B50BFDA38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651" y="1783710"/>
              <a:ext cx="53151" cy="94647"/>
            </a:xfrm>
            <a:custGeom>
              <a:avLst/>
              <a:gdLst>
                <a:gd name="T0" fmla="*/ 0 w 2750"/>
                <a:gd name="T1" fmla="*/ 0 h 4897"/>
                <a:gd name="T2" fmla="*/ 0 w 2750"/>
                <a:gd name="T3" fmla="*/ 1828927 h 4897"/>
                <a:gd name="T4" fmla="*/ 1027283 w 2750"/>
                <a:gd name="T5" fmla="*/ 1828927 h 4897"/>
                <a:gd name="T6" fmla="*/ 1027283 w 2750"/>
                <a:gd name="T7" fmla="*/ 0 h 4897"/>
                <a:gd name="T8" fmla="*/ 0 w 2750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0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BEA26694-F12D-9814-DE6D-FDA2027F9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172" y="1783710"/>
              <a:ext cx="53170" cy="94647"/>
            </a:xfrm>
            <a:custGeom>
              <a:avLst/>
              <a:gdLst>
                <a:gd name="T0" fmla="*/ 367 w 2751"/>
                <a:gd name="T1" fmla="*/ 0 h 4897"/>
                <a:gd name="T2" fmla="*/ 367 w 2751"/>
                <a:gd name="T3" fmla="*/ 1828927 h 4897"/>
                <a:gd name="T4" fmla="*/ 1027277 w 2751"/>
                <a:gd name="T5" fmla="*/ 1828927 h 4897"/>
                <a:gd name="T6" fmla="*/ 1027277 w 2751"/>
                <a:gd name="T7" fmla="*/ 0 h 4897"/>
                <a:gd name="T8" fmla="*/ 367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0"/>
                  </a:moveTo>
                  <a:lnTo>
                    <a:pt x="1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1255907B-4650-CE25-6CB6-53CA70697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13" y="1783710"/>
              <a:ext cx="53151" cy="94647"/>
            </a:xfrm>
            <a:custGeom>
              <a:avLst/>
              <a:gdLst>
                <a:gd name="T0" fmla="*/ 0 w 2750"/>
                <a:gd name="T1" fmla="*/ 0 h 4897"/>
                <a:gd name="T2" fmla="*/ 0 w 2750"/>
                <a:gd name="T3" fmla="*/ 1828927 h 4897"/>
                <a:gd name="T4" fmla="*/ 1027283 w 2750"/>
                <a:gd name="T5" fmla="*/ 1828927 h 4897"/>
                <a:gd name="T6" fmla="*/ 1027283 w 2750"/>
                <a:gd name="T7" fmla="*/ 0 h 4897"/>
                <a:gd name="T8" fmla="*/ 0 w 2750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0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6E1BB370-F453-F8CD-A9B9-C7AD2F52A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235" y="1783710"/>
              <a:ext cx="53170" cy="94647"/>
            </a:xfrm>
            <a:custGeom>
              <a:avLst/>
              <a:gdLst>
                <a:gd name="T0" fmla="*/ 367 w 2751"/>
                <a:gd name="T1" fmla="*/ 0 h 4897"/>
                <a:gd name="T2" fmla="*/ 367 w 2751"/>
                <a:gd name="T3" fmla="*/ 1828927 h 4897"/>
                <a:gd name="T4" fmla="*/ 1027277 w 2751"/>
                <a:gd name="T5" fmla="*/ 1828927 h 4897"/>
                <a:gd name="T6" fmla="*/ 1027277 w 2751"/>
                <a:gd name="T7" fmla="*/ 0 h 4897"/>
                <a:gd name="T8" fmla="*/ 367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0"/>
                  </a:moveTo>
                  <a:lnTo>
                    <a:pt x="1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166336F5-9DB9-A4CF-4F9B-035F6C9E1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48" y="1937982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288 h 4898"/>
                <a:gd name="T4" fmla="*/ 1027644 w 2751"/>
                <a:gd name="T5" fmla="*/ 1829288 h 4898"/>
                <a:gd name="T6" fmla="*/ 1027644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7"/>
                  </a:lnTo>
                  <a:lnTo>
                    <a:pt x="2751" y="4897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92941DDA-DBA8-F5DD-F276-4C510D890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588" y="1937982"/>
              <a:ext cx="53170" cy="94666"/>
            </a:xfrm>
            <a:custGeom>
              <a:avLst/>
              <a:gdLst>
                <a:gd name="T0" fmla="*/ 0 w 2751"/>
                <a:gd name="T1" fmla="*/ 367 h 4898"/>
                <a:gd name="T2" fmla="*/ 0 w 2751"/>
                <a:gd name="T3" fmla="*/ 1829288 h 4898"/>
                <a:gd name="T4" fmla="*/ 1027277 w 2751"/>
                <a:gd name="T5" fmla="*/ 1829288 h 4898"/>
                <a:gd name="T6" fmla="*/ 1027277 w 2751"/>
                <a:gd name="T7" fmla="*/ 367 h 4898"/>
                <a:gd name="T8" fmla="*/ 0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13D6F877-24D7-1D4A-F385-B96D9A1FC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10" y="1937982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288 h 4898"/>
                <a:gd name="T4" fmla="*/ 1027644 w 2751"/>
                <a:gd name="T5" fmla="*/ 1829288 h 4898"/>
                <a:gd name="T6" fmla="*/ 1027644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7"/>
                  </a:lnTo>
                  <a:lnTo>
                    <a:pt x="2751" y="4897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68DE0D9B-FA9D-C270-BD53-FE10166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651" y="1937982"/>
              <a:ext cx="53151" cy="94666"/>
            </a:xfrm>
            <a:custGeom>
              <a:avLst/>
              <a:gdLst>
                <a:gd name="T0" fmla="*/ 0 w 2750"/>
                <a:gd name="T1" fmla="*/ 367 h 4898"/>
                <a:gd name="T2" fmla="*/ 0 w 2750"/>
                <a:gd name="T3" fmla="*/ 1829288 h 4898"/>
                <a:gd name="T4" fmla="*/ 1027283 w 2750"/>
                <a:gd name="T5" fmla="*/ 1829288 h 4898"/>
                <a:gd name="T6" fmla="*/ 1027283 w 2750"/>
                <a:gd name="T7" fmla="*/ 367 h 4898"/>
                <a:gd name="T8" fmla="*/ 0 w 2750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8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1BB916E-4F39-BE61-A8E9-84250A6A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172" y="1937982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288 h 4898"/>
                <a:gd name="T4" fmla="*/ 1027277 w 2751"/>
                <a:gd name="T5" fmla="*/ 1829288 h 4898"/>
                <a:gd name="T6" fmla="*/ 1027277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412FC9F1-ADDA-3131-1D96-EF49D65FB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13" y="1937982"/>
              <a:ext cx="53151" cy="94666"/>
            </a:xfrm>
            <a:custGeom>
              <a:avLst/>
              <a:gdLst>
                <a:gd name="T0" fmla="*/ 0 w 2750"/>
                <a:gd name="T1" fmla="*/ 367 h 4898"/>
                <a:gd name="T2" fmla="*/ 0 w 2750"/>
                <a:gd name="T3" fmla="*/ 1829288 h 4898"/>
                <a:gd name="T4" fmla="*/ 1027283 w 2750"/>
                <a:gd name="T5" fmla="*/ 1829288 h 4898"/>
                <a:gd name="T6" fmla="*/ 1027283 w 2750"/>
                <a:gd name="T7" fmla="*/ 367 h 4898"/>
                <a:gd name="T8" fmla="*/ 0 w 2750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8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BBEB5503-2A85-997C-CDFA-E4219B7FC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235" y="1937982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288 h 4898"/>
                <a:gd name="T4" fmla="*/ 1027277 w 2751"/>
                <a:gd name="T5" fmla="*/ 1829288 h 4898"/>
                <a:gd name="T6" fmla="*/ 1027277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63464662-A179-9736-F534-DB5B96989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48" y="2092273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9294 h 4897"/>
                <a:gd name="T4" fmla="*/ 1027644 w 2751"/>
                <a:gd name="T5" fmla="*/ 1829294 h 4897"/>
                <a:gd name="T6" fmla="*/ 1027644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7"/>
                  </a:lnTo>
                  <a:lnTo>
                    <a:pt x="2751" y="4897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BB48BA94-C9CD-25D6-E904-DEAD09D68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588" y="2092273"/>
              <a:ext cx="53170" cy="94647"/>
            </a:xfrm>
            <a:custGeom>
              <a:avLst/>
              <a:gdLst>
                <a:gd name="T0" fmla="*/ 0 w 2751"/>
                <a:gd name="T1" fmla="*/ 367 h 4897"/>
                <a:gd name="T2" fmla="*/ 0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367 h 4897"/>
                <a:gd name="T8" fmla="*/ 0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51066F6B-77E8-0900-2D53-0FD0B433B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10" y="2092273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9294 h 4897"/>
                <a:gd name="T4" fmla="*/ 1027644 w 2751"/>
                <a:gd name="T5" fmla="*/ 1829294 h 4897"/>
                <a:gd name="T6" fmla="*/ 1027644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7"/>
                  </a:lnTo>
                  <a:lnTo>
                    <a:pt x="2751" y="4897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570B6B25-22D3-7A00-0AAD-4E89D7558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651" y="2092273"/>
              <a:ext cx="53151" cy="94647"/>
            </a:xfrm>
            <a:custGeom>
              <a:avLst/>
              <a:gdLst>
                <a:gd name="T0" fmla="*/ 0 w 2750"/>
                <a:gd name="T1" fmla="*/ 367 h 4897"/>
                <a:gd name="T2" fmla="*/ 0 w 2750"/>
                <a:gd name="T3" fmla="*/ 1829294 h 4897"/>
                <a:gd name="T4" fmla="*/ 1027283 w 2750"/>
                <a:gd name="T5" fmla="*/ 1829294 h 4897"/>
                <a:gd name="T6" fmla="*/ 1027283 w 2750"/>
                <a:gd name="T7" fmla="*/ 367 h 4897"/>
                <a:gd name="T8" fmla="*/ 0 w 2750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499189E1-BFD9-BB05-4782-8D483E04D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172" y="2092273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28" name="Google Shape;71;p2">
              <a:extLst>
                <a:ext uri="{FF2B5EF4-FFF2-40B4-BE49-F238E27FC236}">
                  <a16:creationId xmlns:a16="http://schemas.microsoft.com/office/drawing/2014/main" id="{01ADB0FE-D51D-70C0-47D2-5C5648B6C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13" y="2092273"/>
              <a:ext cx="53151" cy="94647"/>
            </a:xfrm>
            <a:custGeom>
              <a:avLst/>
              <a:gdLst>
                <a:gd name="T0" fmla="*/ 0 w 2750"/>
                <a:gd name="T1" fmla="*/ 367 h 4897"/>
                <a:gd name="T2" fmla="*/ 0 w 2750"/>
                <a:gd name="T3" fmla="*/ 1829294 h 4897"/>
                <a:gd name="T4" fmla="*/ 1027283 w 2750"/>
                <a:gd name="T5" fmla="*/ 1829294 h 4897"/>
                <a:gd name="T6" fmla="*/ 1027283 w 2750"/>
                <a:gd name="T7" fmla="*/ 367 h 4897"/>
                <a:gd name="T8" fmla="*/ 0 w 2750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29" name="Google Shape;72;p2">
              <a:extLst>
                <a:ext uri="{FF2B5EF4-FFF2-40B4-BE49-F238E27FC236}">
                  <a16:creationId xmlns:a16="http://schemas.microsoft.com/office/drawing/2014/main" id="{F9C9BCB6-1AA8-7433-CE79-2920E9BED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235" y="2092273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30" name="Google Shape;73;p2">
              <a:extLst>
                <a:ext uri="{FF2B5EF4-FFF2-40B4-BE49-F238E27FC236}">
                  <a16:creationId xmlns:a16="http://schemas.microsoft.com/office/drawing/2014/main" id="{948E9738-60A5-02AC-D66C-B58B6BC8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48" y="2246545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655 h 4898"/>
                <a:gd name="T4" fmla="*/ 1027644 w 2751"/>
                <a:gd name="T5" fmla="*/ 1829655 h 4898"/>
                <a:gd name="T6" fmla="*/ 1027644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8"/>
                  </a:lnTo>
                  <a:lnTo>
                    <a:pt x="2751" y="4898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31" name="Google Shape;74;p2">
              <a:extLst>
                <a:ext uri="{FF2B5EF4-FFF2-40B4-BE49-F238E27FC236}">
                  <a16:creationId xmlns:a16="http://schemas.microsoft.com/office/drawing/2014/main" id="{FF4FA81A-5DE1-00C2-648A-BD079B25E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588" y="2246545"/>
              <a:ext cx="53170" cy="94666"/>
            </a:xfrm>
            <a:custGeom>
              <a:avLst/>
              <a:gdLst>
                <a:gd name="T0" fmla="*/ 0 w 2751"/>
                <a:gd name="T1" fmla="*/ 367 h 4898"/>
                <a:gd name="T2" fmla="*/ 0 w 2751"/>
                <a:gd name="T3" fmla="*/ 1829655 h 4898"/>
                <a:gd name="T4" fmla="*/ 1027277 w 2751"/>
                <a:gd name="T5" fmla="*/ 1829655 h 4898"/>
                <a:gd name="T6" fmla="*/ 1027277 w 2751"/>
                <a:gd name="T7" fmla="*/ 367 h 4898"/>
                <a:gd name="T8" fmla="*/ 0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0" y="1"/>
                  </a:moveTo>
                  <a:lnTo>
                    <a:pt x="0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32" name="Google Shape;75;p2">
              <a:extLst>
                <a:ext uri="{FF2B5EF4-FFF2-40B4-BE49-F238E27FC236}">
                  <a16:creationId xmlns:a16="http://schemas.microsoft.com/office/drawing/2014/main" id="{F2311677-D4A7-B49A-6B38-226F66481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10" y="2246545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655 h 4898"/>
                <a:gd name="T4" fmla="*/ 1027644 w 2751"/>
                <a:gd name="T5" fmla="*/ 1829655 h 4898"/>
                <a:gd name="T6" fmla="*/ 1027644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8"/>
                  </a:lnTo>
                  <a:lnTo>
                    <a:pt x="2751" y="4898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33" name="Google Shape;76;p2">
              <a:extLst>
                <a:ext uri="{FF2B5EF4-FFF2-40B4-BE49-F238E27FC236}">
                  <a16:creationId xmlns:a16="http://schemas.microsoft.com/office/drawing/2014/main" id="{97FD974C-4BF0-4DE6-19AE-E3A1C8D58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651" y="2246545"/>
              <a:ext cx="53151" cy="94666"/>
            </a:xfrm>
            <a:custGeom>
              <a:avLst/>
              <a:gdLst>
                <a:gd name="T0" fmla="*/ 0 w 2750"/>
                <a:gd name="T1" fmla="*/ 367 h 4898"/>
                <a:gd name="T2" fmla="*/ 0 w 2750"/>
                <a:gd name="T3" fmla="*/ 1829655 h 4898"/>
                <a:gd name="T4" fmla="*/ 1027283 w 2750"/>
                <a:gd name="T5" fmla="*/ 1829655 h 4898"/>
                <a:gd name="T6" fmla="*/ 1027283 w 2750"/>
                <a:gd name="T7" fmla="*/ 367 h 4898"/>
                <a:gd name="T8" fmla="*/ 0 w 2750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8" extrusionOk="0">
                  <a:moveTo>
                    <a:pt x="0" y="1"/>
                  </a:moveTo>
                  <a:lnTo>
                    <a:pt x="0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34" name="Google Shape;77;p2">
              <a:extLst>
                <a:ext uri="{FF2B5EF4-FFF2-40B4-BE49-F238E27FC236}">
                  <a16:creationId xmlns:a16="http://schemas.microsoft.com/office/drawing/2014/main" id="{421F4426-19B2-A446-F24C-31F3C4970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172" y="2246545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655 h 4898"/>
                <a:gd name="T4" fmla="*/ 1027277 w 2751"/>
                <a:gd name="T5" fmla="*/ 1829655 h 4898"/>
                <a:gd name="T6" fmla="*/ 1027277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35" name="Google Shape;78;p2">
              <a:extLst>
                <a:ext uri="{FF2B5EF4-FFF2-40B4-BE49-F238E27FC236}">
                  <a16:creationId xmlns:a16="http://schemas.microsoft.com/office/drawing/2014/main" id="{9F1152E4-4D64-470F-820B-C930FDFD1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13" y="2246545"/>
              <a:ext cx="53151" cy="94666"/>
            </a:xfrm>
            <a:custGeom>
              <a:avLst/>
              <a:gdLst>
                <a:gd name="T0" fmla="*/ 0 w 2750"/>
                <a:gd name="T1" fmla="*/ 367 h 4898"/>
                <a:gd name="T2" fmla="*/ 0 w 2750"/>
                <a:gd name="T3" fmla="*/ 1829655 h 4898"/>
                <a:gd name="T4" fmla="*/ 1027283 w 2750"/>
                <a:gd name="T5" fmla="*/ 1829655 h 4898"/>
                <a:gd name="T6" fmla="*/ 1027283 w 2750"/>
                <a:gd name="T7" fmla="*/ 367 h 4898"/>
                <a:gd name="T8" fmla="*/ 0 w 2750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8" extrusionOk="0">
                  <a:moveTo>
                    <a:pt x="0" y="1"/>
                  </a:moveTo>
                  <a:lnTo>
                    <a:pt x="0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36" name="Google Shape;79;p2">
              <a:extLst>
                <a:ext uri="{FF2B5EF4-FFF2-40B4-BE49-F238E27FC236}">
                  <a16:creationId xmlns:a16="http://schemas.microsoft.com/office/drawing/2014/main" id="{28FDDF19-56DB-2CA4-F8E9-EFBC2414C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235" y="2246545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655 h 4898"/>
                <a:gd name="T4" fmla="*/ 1027277 w 2751"/>
                <a:gd name="T5" fmla="*/ 1829655 h 4898"/>
                <a:gd name="T6" fmla="*/ 1027277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37" name="Google Shape;80;p2">
              <a:extLst>
                <a:ext uri="{FF2B5EF4-FFF2-40B4-BE49-F238E27FC236}">
                  <a16:creationId xmlns:a16="http://schemas.microsoft.com/office/drawing/2014/main" id="{F69D6558-A5EA-45BF-9E19-2F77B6E53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48" y="2400856"/>
              <a:ext cx="53170" cy="94627"/>
            </a:xfrm>
            <a:custGeom>
              <a:avLst/>
              <a:gdLst>
                <a:gd name="T0" fmla="*/ 367 w 2751"/>
                <a:gd name="T1" fmla="*/ 0 h 4896"/>
                <a:gd name="T2" fmla="*/ 367 w 2751"/>
                <a:gd name="T3" fmla="*/ 1828895 h 4896"/>
                <a:gd name="T4" fmla="*/ 1027644 w 2751"/>
                <a:gd name="T5" fmla="*/ 1828895 h 4896"/>
                <a:gd name="T6" fmla="*/ 1027644 w 2751"/>
                <a:gd name="T7" fmla="*/ 0 h 4896"/>
                <a:gd name="T8" fmla="*/ 367 w 2751"/>
                <a:gd name="T9" fmla="*/ 0 h 4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6" extrusionOk="0">
                  <a:moveTo>
                    <a:pt x="1" y="0"/>
                  </a:moveTo>
                  <a:lnTo>
                    <a:pt x="1" y="4896"/>
                  </a:lnTo>
                  <a:lnTo>
                    <a:pt x="2751" y="4896"/>
                  </a:lnTo>
                  <a:lnTo>
                    <a:pt x="275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38" name="Google Shape;81;p2">
              <a:extLst>
                <a:ext uri="{FF2B5EF4-FFF2-40B4-BE49-F238E27FC236}">
                  <a16:creationId xmlns:a16="http://schemas.microsoft.com/office/drawing/2014/main" id="{B8BE0B8D-1023-32DA-7A95-3E96D479C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588" y="2400856"/>
              <a:ext cx="53170" cy="94627"/>
            </a:xfrm>
            <a:custGeom>
              <a:avLst/>
              <a:gdLst>
                <a:gd name="T0" fmla="*/ 0 w 2751"/>
                <a:gd name="T1" fmla="*/ 0 h 4896"/>
                <a:gd name="T2" fmla="*/ 0 w 2751"/>
                <a:gd name="T3" fmla="*/ 1828895 h 4896"/>
                <a:gd name="T4" fmla="*/ 1027277 w 2751"/>
                <a:gd name="T5" fmla="*/ 1828895 h 4896"/>
                <a:gd name="T6" fmla="*/ 1027277 w 2751"/>
                <a:gd name="T7" fmla="*/ 0 h 4896"/>
                <a:gd name="T8" fmla="*/ 0 w 2751"/>
                <a:gd name="T9" fmla="*/ 0 h 4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6" extrusionOk="0">
                  <a:moveTo>
                    <a:pt x="0" y="0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39" name="Google Shape;82;p2">
              <a:extLst>
                <a:ext uri="{FF2B5EF4-FFF2-40B4-BE49-F238E27FC236}">
                  <a16:creationId xmlns:a16="http://schemas.microsoft.com/office/drawing/2014/main" id="{6DCA75A9-9FBA-BF35-34E5-B728F5941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10" y="2400856"/>
              <a:ext cx="53170" cy="94627"/>
            </a:xfrm>
            <a:custGeom>
              <a:avLst/>
              <a:gdLst>
                <a:gd name="T0" fmla="*/ 367 w 2751"/>
                <a:gd name="T1" fmla="*/ 0 h 4896"/>
                <a:gd name="T2" fmla="*/ 367 w 2751"/>
                <a:gd name="T3" fmla="*/ 1828895 h 4896"/>
                <a:gd name="T4" fmla="*/ 1027644 w 2751"/>
                <a:gd name="T5" fmla="*/ 1828895 h 4896"/>
                <a:gd name="T6" fmla="*/ 1027644 w 2751"/>
                <a:gd name="T7" fmla="*/ 0 h 4896"/>
                <a:gd name="T8" fmla="*/ 367 w 2751"/>
                <a:gd name="T9" fmla="*/ 0 h 4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6" extrusionOk="0">
                  <a:moveTo>
                    <a:pt x="1" y="0"/>
                  </a:moveTo>
                  <a:lnTo>
                    <a:pt x="1" y="4896"/>
                  </a:lnTo>
                  <a:lnTo>
                    <a:pt x="2751" y="4896"/>
                  </a:lnTo>
                  <a:lnTo>
                    <a:pt x="275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40" name="Google Shape;83;p2">
              <a:extLst>
                <a:ext uri="{FF2B5EF4-FFF2-40B4-BE49-F238E27FC236}">
                  <a16:creationId xmlns:a16="http://schemas.microsoft.com/office/drawing/2014/main" id="{2AB595F1-2D29-F807-3ABD-966B77DFD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651" y="2400856"/>
              <a:ext cx="53151" cy="94627"/>
            </a:xfrm>
            <a:custGeom>
              <a:avLst/>
              <a:gdLst>
                <a:gd name="T0" fmla="*/ 0 w 2750"/>
                <a:gd name="T1" fmla="*/ 0 h 4896"/>
                <a:gd name="T2" fmla="*/ 0 w 2750"/>
                <a:gd name="T3" fmla="*/ 1828895 h 4896"/>
                <a:gd name="T4" fmla="*/ 1027283 w 2750"/>
                <a:gd name="T5" fmla="*/ 1828895 h 4896"/>
                <a:gd name="T6" fmla="*/ 1027283 w 2750"/>
                <a:gd name="T7" fmla="*/ 0 h 4896"/>
                <a:gd name="T8" fmla="*/ 0 w 2750"/>
                <a:gd name="T9" fmla="*/ 0 h 4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6" extrusionOk="0">
                  <a:moveTo>
                    <a:pt x="0" y="0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41" name="Google Shape;84;p2">
              <a:extLst>
                <a:ext uri="{FF2B5EF4-FFF2-40B4-BE49-F238E27FC236}">
                  <a16:creationId xmlns:a16="http://schemas.microsoft.com/office/drawing/2014/main" id="{40AF4821-45C3-BC44-6FAD-A62F88959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172" y="2400856"/>
              <a:ext cx="53170" cy="94627"/>
            </a:xfrm>
            <a:custGeom>
              <a:avLst/>
              <a:gdLst>
                <a:gd name="T0" fmla="*/ 367 w 2751"/>
                <a:gd name="T1" fmla="*/ 0 h 4896"/>
                <a:gd name="T2" fmla="*/ 367 w 2751"/>
                <a:gd name="T3" fmla="*/ 1828895 h 4896"/>
                <a:gd name="T4" fmla="*/ 1027277 w 2751"/>
                <a:gd name="T5" fmla="*/ 1828895 h 4896"/>
                <a:gd name="T6" fmla="*/ 1027277 w 2751"/>
                <a:gd name="T7" fmla="*/ 0 h 4896"/>
                <a:gd name="T8" fmla="*/ 367 w 2751"/>
                <a:gd name="T9" fmla="*/ 0 h 4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6" extrusionOk="0">
                  <a:moveTo>
                    <a:pt x="1" y="0"/>
                  </a:moveTo>
                  <a:lnTo>
                    <a:pt x="1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42" name="Google Shape;85;p2">
              <a:extLst>
                <a:ext uri="{FF2B5EF4-FFF2-40B4-BE49-F238E27FC236}">
                  <a16:creationId xmlns:a16="http://schemas.microsoft.com/office/drawing/2014/main" id="{34D55DA0-594E-48DA-9005-7DE9738FD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13" y="2400856"/>
              <a:ext cx="53151" cy="94627"/>
            </a:xfrm>
            <a:custGeom>
              <a:avLst/>
              <a:gdLst>
                <a:gd name="T0" fmla="*/ 0 w 2750"/>
                <a:gd name="T1" fmla="*/ 0 h 4896"/>
                <a:gd name="T2" fmla="*/ 0 w 2750"/>
                <a:gd name="T3" fmla="*/ 1828895 h 4896"/>
                <a:gd name="T4" fmla="*/ 1027283 w 2750"/>
                <a:gd name="T5" fmla="*/ 1828895 h 4896"/>
                <a:gd name="T6" fmla="*/ 1027283 w 2750"/>
                <a:gd name="T7" fmla="*/ 0 h 4896"/>
                <a:gd name="T8" fmla="*/ 0 w 2750"/>
                <a:gd name="T9" fmla="*/ 0 h 4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6" extrusionOk="0">
                  <a:moveTo>
                    <a:pt x="0" y="0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43" name="Google Shape;86;p2">
              <a:extLst>
                <a:ext uri="{FF2B5EF4-FFF2-40B4-BE49-F238E27FC236}">
                  <a16:creationId xmlns:a16="http://schemas.microsoft.com/office/drawing/2014/main" id="{7019DB5B-13B0-A2A4-1527-58FEA1EA0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235" y="2400856"/>
              <a:ext cx="53170" cy="94627"/>
            </a:xfrm>
            <a:custGeom>
              <a:avLst/>
              <a:gdLst>
                <a:gd name="T0" fmla="*/ 367 w 2751"/>
                <a:gd name="T1" fmla="*/ 0 h 4896"/>
                <a:gd name="T2" fmla="*/ 367 w 2751"/>
                <a:gd name="T3" fmla="*/ 1828895 h 4896"/>
                <a:gd name="T4" fmla="*/ 1027277 w 2751"/>
                <a:gd name="T5" fmla="*/ 1828895 h 4896"/>
                <a:gd name="T6" fmla="*/ 1027277 w 2751"/>
                <a:gd name="T7" fmla="*/ 0 h 4896"/>
                <a:gd name="T8" fmla="*/ 367 w 2751"/>
                <a:gd name="T9" fmla="*/ 0 h 4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6" extrusionOk="0">
                  <a:moveTo>
                    <a:pt x="1" y="0"/>
                  </a:moveTo>
                  <a:lnTo>
                    <a:pt x="1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44" name="Google Shape;87;p2">
              <a:extLst>
                <a:ext uri="{FF2B5EF4-FFF2-40B4-BE49-F238E27FC236}">
                  <a16:creationId xmlns:a16="http://schemas.microsoft.com/office/drawing/2014/main" id="{43356D02-A983-BFC2-D6DA-C7F2D3A2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9760" y="1057015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8927 h 4897"/>
                <a:gd name="T4" fmla="*/ 1027277 w 2751"/>
                <a:gd name="T5" fmla="*/ 1828927 h 4897"/>
                <a:gd name="T6" fmla="*/ 1027277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6"/>
                  </a:lnTo>
                  <a:lnTo>
                    <a:pt x="2750" y="4896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45" name="Google Shape;88;p2">
              <a:extLst>
                <a:ext uri="{FF2B5EF4-FFF2-40B4-BE49-F238E27FC236}">
                  <a16:creationId xmlns:a16="http://schemas.microsoft.com/office/drawing/2014/main" id="{79B0E968-550D-0D48-B62E-5C26FF0A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6301" y="1057015"/>
              <a:ext cx="53151" cy="94647"/>
            </a:xfrm>
            <a:custGeom>
              <a:avLst/>
              <a:gdLst>
                <a:gd name="T0" fmla="*/ 0 w 2750"/>
                <a:gd name="T1" fmla="*/ 367 h 4897"/>
                <a:gd name="T2" fmla="*/ 0 w 2750"/>
                <a:gd name="T3" fmla="*/ 1828927 h 4897"/>
                <a:gd name="T4" fmla="*/ 1027283 w 2750"/>
                <a:gd name="T5" fmla="*/ 1828927 h 4897"/>
                <a:gd name="T6" fmla="*/ 1027283 w 2750"/>
                <a:gd name="T7" fmla="*/ 367 h 4897"/>
                <a:gd name="T8" fmla="*/ 0 w 2750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1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46" name="Google Shape;89;p2">
              <a:extLst>
                <a:ext uri="{FF2B5EF4-FFF2-40B4-BE49-F238E27FC236}">
                  <a16:creationId xmlns:a16="http://schemas.microsoft.com/office/drawing/2014/main" id="{038C57DE-63F6-48FA-C161-2C21839C3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2822" y="1057015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8927 h 4897"/>
                <a:gd name="T4" fmla="*/ 1027277 w 2751"/>
                <a:gd name="T5" fmla="*/ 1828927 h 4897"/>
                <a:gd name="T6" fmla="*/ 1027277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6"/>
                  </a:lnTo>
                  <a:lnTo>
                    <a:pt x="2750" y="4896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47" name="Google Shape;90;p2">
              <a:extLst>
                <a:ext uri="{FF2B5EF4-FFF2-40B4-BE49-F238E27FC236}">
                  <a16:creationId xmlns:a16="http://schemas.microsoft.com/office/drawing/2014/main" id="{6748ADAE-2960-F5F6-5CE2-62D8ECB0B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9363" y="1057015"/>
              <a:ext cx="53151" cy="94647"/>
            </a:xfrm>
            <a:custGeom>
              <a:avLst/>
              <a:gdLst>
                <a:gd name="T0" fmla="*/ 0 w 2750"/>
                <a:gd name="T1" fmla="*/ 367 h 4897"/>
                <a:gd name="T2" fmla="*/ 0 w 2750"/>
                <a:gd name="T3" fmla="*/ 1828927 h 4897"/>
                <a:gd name="T4" fmla="*/ 1027283 w 2750"/>
                <a:gd name="T5" fmla="*/ 1828927 h 4897"/>
                <a:gd name="T6" fmla="*/ 1027283 w 2750"/>
                <a:gd name="T7" fmla="*/ 367 h 4897"/>
                <a:gd name="T8" fmla="*/ 0 w 2750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1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48" name="Google Shape;91;p2">
              <a:extLst>
                <a:ext uri="{FF2B5EF4-FFF2-40B4-BE49-F238E27FC236}">
                  <a16:creationId xmlns:a16="http://schemas.microsoft.com/office/drawing/2014/main" id="{AA51DF84-7924-3465-324D-EEC36FBF4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885" y="1057015"/>
              <a:ext cx="53170" cy="94647"/>
            </a:xfrm>
            <a:custGeom>
              <a:avLst/>
              <a:gdLst>
                <a:gd name="T0" fmla="*/ 0 w 2751"/>
                <a:gd name="T1" fmla="*/ 367 h 4897"/>
                <a:gd name="T2" fmla="*/ 0 w 2751"/>
                <a:gd name="T3" fmla="*/ 1828927 h 4897"/>
                <a:gd name="T4" fmla="*/ 1027277 w 2751"/>
                <a:gd name="T5" fmla="*/ 1828927 h 4897"/>
                <a:gd name="T6" fmla="*/ 1027277 w 2751"/>
                <a:gd name="T7" fmla="*/ 367 h 4897"/>
                <a:gd name="T8" fmla="*/ 0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0" y="1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49" name="Google Shape;92;p2">
              <a:extLst>
                <a:ext uri="{FF2B5EF4-FFF2-40B4-BE49-F238E27FC236}">
                  <a16:creationId xmlns:a16="http://schemas.microsoft.com/office/drawing/2014/main" id="{507ED2EE-D0C2-3395-1765-E92461605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6" y="1057015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8927 h 4897"/>
                <a:gd name="T4" fmla="*/ 1027644 w 2751"/>
                <a:gd name="T5" fmla="*/ 1828927 h 4897"/>
                <a:gd name="T6" fmla="*/ 1027644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6"/>
                  </a:lnTo>
                  <a:lnTo>
                    <a:pt x="2751" y="4896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52" name="Google Shape;93;p2">
              <a:extLst>
                <a:ext uri="{FF2B5EF4-FFF2-40B4-BE49-F238E27FC236}">
                  <a16:creationId xmlns:a16="http://schemas.microsoft.com/office/drawing/2014/main" id="{0E4CE7F4-13A8-62FF-CFC3-A6EE347FF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9760" y="1211828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655 h 4898"/>
                <a:gd name="T4" fmla="*/ 1027277 w 2751"/>
                <a:gd name="T5" fmla="*/ 1829655 h 4898"/>
                <a:gd name="T6" fmla="*/ 1027277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53" name="Google Shape;94;p2">
              <a:extLst>
                <a:ext uri="{FF2B5EF4-FFF2-40B4-BE49-F238E27FC236}">
                  <a16:creationId xmlns:a16="http://schemas.microsoft.com/office/drawing/2014/main" id="{6CD43D84-EBCD-3EAA-16E9-93F9D4BA0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6301" y="1211828"/>
              <a:ext cx="53151" cy="94666"/>
            </a:xfrm>
            <a:custGeom>
              <a:avLst/>
              <a:gdLst>
                <a:gd name="T0" fmla="*/ 0 w 2750"/>
                <a:gd name="T1" fmla="*/ 367 h 4898"/>
                <a:gd name="T2" fmla="*/ 0 w 2750"/>
                <a:gd name="T3" fmla="*/ 1829655 h 4898"/>
                <a:gd name="T4" fmla="*/ 1027283 w 2750"/>
                <a:gd name="T5" fmla="*/ 1829655 h 4898"/>
                <a:gd name="T6" fmla="*/ 1027283 w 2750"/>
                <a:gd name="T7" fmla="*/ 367 h 4898"/>
                <a:gd name="T8" fmla="*/ 0 w 2750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8" extrusionOk="0">
                  <a:moveTo>
                    <a:pt x="0" y="1"/>
                  </a:moveTo>
                  <a:lnTo>
                    <a:pt x="0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54" name="Google Shape;95;p2">
              <a:extLst>
                <a:ext uri="{FF2B5EF4-FFF2-40B4-BE49-F238E27FC236}">
                  <a16:creationId xmlns:a16="http://schemas.microsoft.com/office/drawing/2014/main" id="{6125BE54-39B1-B606-AC0B-D974F4B3F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2822" y="1211828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655 h 4898"/>
                <a:gd name="T4" fmla="*/ 1027277 w 2751"/>
                <a:gd name="T5" fmla="*/ 1829655 h 4898"/>
                <a:gd name="T6" fmla="*/ 1027277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56" name="Google Shape;96;p2">
              <a:extLst>
                <a:ext uri="{FF2B5EF4-FFF2-40B4-BE49-F238E27FC236}">
                  <a16:creationId xmlns:a16="http://schemas.microsoft.com/office/drawing/2014/main" id="{567B1F47-211C-B867-DB1F-35C5D2793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9363" y="1211828"/>
              <a:ext cx="53151" cy="94666"/>
            </a:xfrm>
            <a:custGeom>
              <a:avLst/>
              <a:gdLst>
                <a:gd name="T0" fmla="*/ 0 w 2750"/>
                <a:gd name="T1" fmla="*/ 367 h 4898"/>
                <a:gd name="T2" fmla="*/ 0 w 2750"/>
                <a:gd name="T3" fmla="*/ 1829655 h 4898"/>
                <a:gd name="T4" fmla="*/ 1027283 w 2750"/>
                <a:gd name="T5" fmla="*/ 1829655 h 4898"/>
                <a:gd name="T6" fmla="*/ 1027283 w 2750"/>
                <a:gd name="T7" fmla="*/ 367 h 4898"/>
                <a:gd name="T8" fmla="*/ 0 w 2750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8" extrusionOk="0">
                  <a:moveTo>
                    <a:pt x="0" y="1"/>
                  </a:moveTo>
                  <a:lnTo>
                    <a:pt x="0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57" name="Google Shape;97;p2">
              <a:extLst>
                <a:ext uri="{FF2B5EF4-FFF2-40B4-BE49-F238E27FC236}">
                  <a16:creationId xmlns:a16="http://schemas.microsoft.com/office/drawing/2014/main" id="{0AA4F871-FDAE-63CD-1B0B-9D1E95B58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885" y="1211828"/>
              <a:ext cx="53170" cy="94666"/>
            </a:xfrm>
            <a:custGeom>
              <a:avLst/>
              <a:gdLst>
                <a:gd name="T0" fmla="*/ 0 w 2751"/>
                <a:gd name="T1" fmla="*/ 367 h 4898"/>
                <a:gd name="T2" fmla="*/ 0 w 2751"/>
                <a:gd name="T3" fmla="*/ 1829655 h 4898"/>
                <a:gd name="T4" fmla="*/ 1027277 w 2751"/>
                <a:gd name="T5" fmla="*/ 1829655 h 4898"/>
                <a:gd name="T6" fmla="*/ 1027277 w 2751"/>
                <a:gd name="T7" fmla="*/ 367 h 4898"/>
                <a:gd name="T8" fmla="*/ 0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0" y="1"/>
                  </a:moveTo>
                  <a:lnTo>
                    <a:pt x="0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58" name="Google Shape;98;p2">
              <a:extLst>
                <a:ext uri="{FF2B5EF4-FFF2-40B4-BE49-F238E27FC236}">
                  <a16:creationId xmlns:a16="http://schemas.microsoft.com/office/drawing/2014/main" id="{C111C8EB-D27F-E99E-A861-5E177F904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6" y="1211828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655 h 4898"/>
                <a:gd name="T4" fmla="*/ 1027644 w 2751"/>
                <a:gd name="T5" fmla="*/ 1829655 h 4898"/>
                <a:gd name="T6" fmla="*/ 1027644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8"/>
                  </a:lnTo>
                  <a:lnTo>
                    <a:pt x="2751" y="4898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59" name="Google Shape;99;p2">
              <a:extLst>
                <a:ext uri="{FF2B5EF4-FFF2-40B4-BE49-F238E27FC236}">
                  <a16:creationId xmlns:a16="http://schemas.microsoft.com/office/drawing/2014/main" id="{953159B0-C3BB-FC49-2A07-8996F27F3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900" y="619924"/>
              <a:ext cx="650525" cy="49614"/>
            </a:xfrm>
            <a:custGeom>
              <a:avLst/>
              <a:gdLst>
                <a:gd name="T0" fmla="*/ 367 w 33658"/>
                <a:gd name="T1" fmla="*/ 0 h 2567"/>
                <a:gd name="T2" fmla="*/ 367 w 33658"/>
                <a:gd name="T3" fmla="*/ 958921 h 2567"/>
                <a:gd name="T4" fmla="*/ 12573022 w 33658"/>
                <a:gd name="T5" fmla="*/ 958921 h 2567"/>
                <a:gd name="T6" fmla="*/ 12573022 w 33658"/>
                <a:gd name="T7" fmla="*/ 0 h 2567"/>
                <a:gd name="T8" fmla="*/ 367 w 33658"/>
                <a:gd name="T9" fmla="*/ 0 h 2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58" h="2567" extrusionOk="0">
                  <a:moveTo>
                    <a:pt x="1" y="0"/>
                  </a:moveTo>
                  <a:lnTo>
                    <a:pt x="1" y="2567"/>
                  </a:lnTo>
                  <a:lnTo>
                    <a:pt x="33658" y="2567"/>
                  </a:lnTo>
                  <a:lnTo>
                    <a:pt x="3365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160" name="Google Shape;100;p2">
            <a:extLst>
              <a:ext uri="{FF2B5EF4-FFF2-40B4-BE49-F238E27FC236}">
                <a16:creationId xmlns:a16="http://schemas.microsoft.com/office/drawing/2014/main" id="{D3F60E44-796B-C9B5-9BF8-69D959B0FA96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2401888"/>
            <a:ext cx="1376363" cy="2741612"/>
            <a:chOff x="203696" y="1843803"/>
            <a:chExt cx="1375311" cy="2742277"/>
          </a:xfrm>
        </p:grpSpPr>
        <p:sp>
          <p:nvSpPr>
            <p:cNvPr id="161" name="Google Shape;101;p2">
              <a:extLst>
                <a:ext uri="{FF2B5EF4-FFF2-40B4-BE49-F238E27FC236}">
                  <a16:creationId xmlns:a16="http://schemas.microsoft.com/office/drawing/2014/main" id="{3B8417A3-FABC-9429-6E20-89A011A2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49" y="2026825"/>
              <a:ext cx="991879" cy="2559255"/>
            </a:xfrm>
            <a:custGeom>
              <a:avLst/>
              <a:gdLst>
                <a:gd name="T0" fmla="*/ 1018 w 31174"/>
                <a:gd name="T1" fmla="*/ 0 h 104183"/>
                <a:gd name="T2" fmla="*/ 1018 w 31174"/>
                <a:gd name="T3" fmla="*/ 62867475 h 104183"/>
                <a:gd name="T4" fmla="*/ 31559118 w 31174"/>
                <a:gd name="T5" fmla="*/ 62867475 h 104183"/>
                <a:gd name="T6" fmla="*/ 31559118 w 31174"/>
                <a:gd name="T7" fmla="*/ 0 h 104183"/>
                <a:gd name="T8" fmla="*/ 1018 w 31174"/>
                <a:gd name="T9" fmla="*/ 0 h 104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74" h="104183" extrusionOk="0">
                  <a:moveTo>
                    <a:pt x="1" y="0"/>
                  </a:moveTo>
                  <a:lnTo>
                    <a:pt x="1" y="104182"/>
                  </a:lnTo>
                  <a:lnTo>
                    <a:pt x="31174" y="104182"/>
                  </a:lnTo>
                  <a:lnTo>
                    <a:pt x="3117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AD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62" name="Google Shape;102;p2">
              <a:extLst>
                <a:ext uri="{FF2B5EF4-FFF2-40B4-BE49-F238E27FC236}">
                  <a16:creationId xmlns:a16="http://schemas.microsoft.com/office/drawing/2014/main" id="{20F14AC1-165F-87FC-0902-2A633C72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75" y="2026825"/>
              <a:ext cx="308502" cy="2559255"/>
            </a:xfrm>
            <a:custGeom>
              <a:avLst/>
              <a:gdLst>
                <a:gd name="T0" fmla="*/ 1018 w 9696"/>
                <a:gd name="T1" fmla="*/ 0 h 104183"/>
                <a:gd name="T2" fmla="*/ 1018 w 9696"/>
                <a:gd name="T3" fmla="*/ 62867475 h 104183"/>
                <a:gd name="T4" fmla="*/ 9815747 w 9696"/>
                <a:gd name="T5" fmla="*/ 62867475 h 104183"/>
                <a:gd name="T6" fmla="*/ 9815747 w 9696"/>
                <a:gd name="T7" fmla="*/ 0 h 104183"/>
                <a:gd name="T8" fmla="*/ 1018 w 9696"/>
                <a:gd name="T9" fmla="*/ 0 h 104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96" h="104183" extrusionOk="0">
                  <a:moveTo>
                    <a:pt x="1" y="0"/>
                  </a:moveTo>
                  <a:lnTo>
                    <a:pt x="1" y="104182"/>
                  </a:lnTo>
                  <a:lnTo>
                    <a:pt x="9696" y="104182"/>
                  </a:lnTo>
                  <a:lnTo>
                    <a:pt x="969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63" name="Google Shape;103;p2">
              <a:extLst>
                <a:ext uri="{FF2B5EF4-FFF2-40B4-BE49-F238E27FC236}">
                  <a16:creationId xmlns:a16="http://schemas.microsoft.com/office/drawing/2014/main" id="{1427EFAB-5153-43FD-B7D1-1078DDFD5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12" y="1843803"/>
              <a:ext cx="279453" cy="114288"/>
            </a:xfrm>
            <a:custGeom>
              <a:avLst/>
              <a:gdLst>
                <a:gd name="T0" fmla="*/ 0 w 8783"/>
                <a:gd name="T1" fmla="*/ 0 h 3592"/>
                <a:gd name="T2" fmla="*/ 0 w 8783"/>
                <a:gd name="T3" fmla="*/ 3636344 h 3592"/>
                <a:gd name="T4" fmla="*/ 8890474 w 8783"/>
                <a:gd name="T5" fmla="*/ 3636344 h 3592"/>
                <a:gd name="T6" fmla="*/ 8890474 w 8783"/>
                <a:gd name="T7" fmla="*/ 0 h 3592"/>
                <a:gd name="T8" fmla="*/ 0 w 8783"/>
                <a:gd name="T9" fmla="*/ 0 h 3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83" h="3592" extrusionOk="0">
                  <a:moveTo>
                    <a:pt x="0" y="0"/>
                  </a:moveTo>
                  <a:lnTo>
                    <a:pt x="0" y="3592"/>
                  </a:lnTo>
                  <a:lnTo>
                    <a:pt x="8782" y="3592"/>
                  </a:lnTo>
                  <a:lnTo>
                    <a:pt x="87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D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64" name="Google Shape;104;p2">
              <a:extLst>
                <a:ext uri="{FF2B5EF4-FFF2-40B4-BE49-F238E27FC236}">
                  <a16:creationId xmlns:a16="http://schemas.microsoft.com/office/drawing/2014/main" id="{31B09E1B-AFF9-E725-B66C-1BCD37E4B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29" y="1843803"/>
              <a:ext cx="87116" cy="114288"/>
            </a:xfrm>
            <a:custGeom>
              <a:avLst/>
              <a:gdLst>
                <a:gd name="T0" fmla="*/ 1018 w 2738"/>
                <a:gd name="T1" fmla="*/ 0 h 3592"/>
                <a:gd name="T2" fmla="*/ 1018 w 2738"/>
                <a:gd name="T3" fmla="*/ 3636344 h 3592"/>
                <a:gd name="T4" fmla="*/ 2770785 w 2738"/>
                <a:gd name="T5" fmla="*/ 3636344 h 3592"/>
                <a:gd name="T6" fmla="*/ 2770785 w 2738"/>
                <a:gd name="T7" fmla="*/ 0 h 3592"/>
                <a:gd name="T8" fmla="*/ 1018 w 2738"/>
                <a:gd name="T9" fmla="*/ 0 h 3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8" h="3592" extrusionOk="0">
                  <a:moveTo>
                    <a:pt x="1" y="0"/>
                  </a:moveTo>
                  <a:lnTo>
                    <a:pt x="1" y="3592"/>
                  </a:lnTo>
                  <a:lnTo>
                    <a:pt x="2737" y="3592"/>
                  </a:lnTo>
                  <a:lnTo>
                    <a:pt x="27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65" name="Google Shape;105;p2">
              <a:extLst>
                <a:ext uri="{FF2B5EF4-FFF2-40B4-BE49-F238E27FC236}">
                  <a16:creationId xmlns:a16="http://schemas.microsoft.com/office/drawing/2014/main" id="{A1802928-E712-9F4C-650F-017288A32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576" y="1843803"/>
              <a:ext cx="279930" cy="114288"/>
            </a:xfrm>
            <a:custGeom>
              <a:avLst/>
              <a:gdLst>
                <a:gd name="T0" fmla="*/ 0 w 8798"/>
                <a:gd name="T1" fmla="*/ 0 h 3592"/>
                <a:gd name="T2" fmla="*/ 0 w 8798"/>
                <a:gd name="T3" fmla="*/ 3636344 h 3592"/>
                <a:gd name="T4" fmla="*/ 8905643 w 8798"/>
                <a:gd name="T5" fmla="*/ 3636344 h 3592"/>
                <a:gd name="T6" fmla="*/ 8905643 w 8798"/>
                <a:gd name="T7" fmla="*/ 0 h 3592"/>
                <a:gd name="T8" fmla="*/ 0 w 8798"/>
                <a:gd name="T9" fmla="*/ 0 h 3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98" h="3592" extrusionOk="0">
                  <a:moveTo>
                    <a:pt x="0" y="0"/>
                  </a:moveTo>
                  <a:lnTo>
                    <a:pt x="0" y="3592"/>
                  </a:lnTo>
                  <a:lnTo>
                    <a:pt x="8797" y="3592"/>
                  </a:lnTo>
                  <a:lnTo>
                    <a:pt x="87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D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66" name="Google Shape;106;p2">
              <a:extLst>
                <a:ext uri="{FF2B5EF4-FFF2-40B4-BE49-F238E27FC236}">
                  <a16:creationId xmlns:a16="http://schemas.microsoft.com/office/drawing/2014/main" id="{5EFEABCC-559C-5591-02F0-870AAFDB7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557" y="1843803"/>
              <a:ext cx="87053" cy="114288"/>
            </a:xfrm>
            <a:custGeom>
              <a:avLst/>
              <a:gdLst>
                <a:gd name="T0" fmla="*/ 0 w 2736"/>
                <a:gd name="T1" fmla="*/ 0 h 3592"/>
                <a:gd name="T2" fmla="*/ 0 w 2736"/>
                <a:gd name="T3" fmla="*/ 3636344 h 3592"/>
                <a:gd name="T4" fmla="*/ 2768801 w 2736"/>
                <a:gd name="T5" fmla="*/ 3636344 h 3592"/>
                <a:gd name="T6" fmla="*/ 2768801 w 2736"/>
                <a:gd name="T7" fmla="*/ 0 h 3592"/>
                <a:gd name="T8" fmla="*/ 0 w 2736"/>
                <a:gd name="T9" fmla="*/ 0 h 3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6" h="3592" extrusionOk="0">
                  <a:moveTo>
                    <a:pt x="0" y="0"/>
                  </a:moveTo>
                  <a:lnTo>
                    <a:pt x="0" y="3592"/>
                  </a:lnTo>
                  <a:lnTo>
                    <a:pt x="2735" y="3592"/>
                  </a:lnTo>
                  <a:lnTo>
                    <a:pt x="27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67" name="Google Shape;107;p2">
              <a:extLst>
                <a:ext uri="{FF2B5EF4-FFF2-40B4-BE49-F238E27FC236}">
                  <a16:creationId xmlns:a16="http://schemas.microsoft.com/office/drawing/2014/main" id="{E4FD2826-964C-3F0D-80F9-DA93BAF4F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96" y="1958058"/>
              <a:ext cx="1375311" cy="81739"/>
            </a:xfrm>
            <a:custGeom>
              <a:avLst/>
              <a:gdLst>
                <a:gd name="T0" fmla="*/ 1018 w 43225"/>
                <a:gd name="T1" fmla="*/ 1018 h 2569"/>
                <a:gd name="T2" fmla="*/ 1018 w 43225"/>
                <a:gd name="T3" fmla="*/ 2599707 h 2569"/>
                <a:gd name="T4" fmla="*/ 43758944 w 43225"/>
                <a:gd name="T5" fmla="*/ 2599707 h 2569"/>
                <a:gd name="T6" fmla="*/ 43758944 w 43225"/>
                <a:gd name="T7" fmla="*/ 1018 h 2569"/>
                <a:gd name="T8" fmla="*/ 1018 w 43225"/>
                <a:gd name="T9" fmla="*/ 1018 h 2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225" h="2569" extrusionOk="0">
                  <a:moveTo>
                    <a:pt x="1" y="1"/>
                  </a:moveTo>
                  <a:lnTo>
                    <a:pt x="1" y="2568"/>
                  </a:lnTo>
                  <a:lnTo>
                    <a:pt x="43225" y="2568"/>
                  </a:lnTo>
                  <a:lnTo>
                    <a:pt x="4322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68" name="Google Shape;108;p2">
              <a:extLst>
                <a:ext uri="{FF2B5EF4-FFF2-40B4-BE49-F238E27FC236}">
                  <a16:creationId xmlns:a16="http://schemas.microsoft.com/office/drawing/2014/main" id="{FEDC6771-36C8-85B6-B4E5-1520F9A36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2150900"/>
              <a:ext cx="908867" cy="105825"/>
            </a:xfrm>
            <a:custGeom>
              <a:avLst/>
              <a:gdLst>
                <a:gd name="T0" fmla="*/ 1018 w 28565"/>
                <a:gd name="T1" fmla="*/ 0 h 3326"/>
                <a:gd name="T2" fmla="*/ 1018 w 28565"/>
                <a:gd name="T3" fmla="*/ 3367087 h 3326"/>
                <a:gd name="T4" fmla="*/ 28916861 w 28565"/>
                <a:gd name="T5" fmla="*/ 3367087 h 3326"/>
                <a:gd name="T6" fmla="*/ 28916861 w 28565"/>
                <a:gd name="T7" fmla="*/ 0 h 3326"/>
                <a:gd name="T8" fmla="*/ 1018 w 28565"/>
                <a:gd name="T9" fmla="*/ 0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6" extrusionOk="0">
                  <a:moveTo>
                    <a:pt x="1" y="0"/>
                  </a:moveTo>
                  <a:lnTo>
                    <a:pt x="1" y="3326"/>
                  </a:lnTo>
                  <a:lnTo>
                    <a:pt x="28564" y="3326"/>
                  </a:lnTo>
                  <a:lnTo>
                    <a:pt x="2856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69" name="Google Shape;109;p2">
              <a:extLst>
                <a:ext uri="{FF2B5EF4-FFF2-40B4-BE49-F238E27FC236}">
                  <a16:creationId xmlns:a16="http://schemas.microsoft.com/office/drawing/2014/main" id="{EB180704-5DEE-EC18-6FF2-E1F660AEF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2353129"/>
              <a:ext cx="908867" cy="105793"/>
            </a:xfrm>
            <a:custGeom>
              <a:avLst/>
              <a:gdLst>
                <a:gd name="T0" fmla="*/ 1018 w 28565"/>
                <a:gd name="T1" fmla="*/ 0 h 3325"/>
                <a:gd name="T2" fmla="*/ 1018 w 28565"/>
                <a:gd name="T3" fmla="*/ 3366063 h 3325"/>
                <a:gd name="T4" fmla="*/ 28916861 w 28565"/>
                <a:gd name="T5" fmla="*/ 3366063 h 3325"/>
                <a:gd name="T6" fmla="*/ 28916861 w 28565"/>
                <a:gd name="T7" fmla="*/ 0 h 3325"/>
                <a:gd name="T8" fmla="*/ 1018 w 28565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5" extrusionOk="0">
                  <a:moveTo>
                    <a:pt x="1" y="0"/>
                  </a:moveTo>
                  <a:lnTo>
                    <a:pt x="1" y="3325"/>
                  </a:lnTo>
                  <a:lnTo>
                    <a:pt x="28564" y="3325"/>
                  </a:lnTo>
                  <a:lnTo>
                    <a:pt x="2856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70" name="Google Shape;110;p2">
              <a:extLst>
                <a:ext uri="{FF2B5EF4-FFF2-40B4-BE49-F238E27FC236}">
                  <a16:creationId xmlns:a16="http://schemas.microsoft.com/office/drawing/2014/main" id="{C56ADF45-438E-A961-FB5D-D1C343447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2555294"/>
              <a:ext cx="908867" cy="105857"/>
            </a:xfrm>
            <a:custGeom>
              <a:avLst/>
              <a:gdLst>
                <a:gd name="T0" fmla="*/ 1018 w 28565"/>
                <a:gd name="T1" fmla="*/ 1018 h 3327"/>
                <a:gd name="T2" fmla="*/ 1018 w 28565"/>
                <a:gd name="T3" fmla="*/ 3367093 h 3327"/>
                <a:gd name="T4" fmla="*/ 28916861 w 28565"/>
                <a:gd name="T5" fmla="*/ 3367093 h 3327"/>
                <a:gd name="T6" fmla="*/ 28916861 w 28565"/>
                <a:gd name="T7" fmla="*/ 1018 h 3327"/>
                <a:gd name="T8" fmla="*/ 1018 w 28565"/>
                <a:gd name="T9" fmla="*/ 1018 h 3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7" extrusionOk="0">
                  <a:moveTo>
                    <a:pt x="1" y="1"/>
                  </a:moveTo>
                  <a:lnTo>
                    <a:pt x="1" y="3326"/>
                  </a:lnTo>
                  <a:lnTo>
                    <a:pt x="28564" y="3326"/>
                  </a:lnTo>
                  <a:lnTo>
                    <a:pt x="2856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71" name="Google Shape;111;p2">
              <a:extLst>
                <a:ext uri="{FF2B5EF4-FFF2-40B4-BE49-F238E27FC236}">
                  <a16:creationId xmlns:a16="http://schemas.microsoft.com/office/drawing/2014/main" id="{D332BE07-D4F1-DC8D-DE1C-F3E84A6B5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2757522"/>
              <a:ext cx="908867" cy="105825"/>
            </a:xfrm>
            <a:custGeom>
              <a:avLst/>
              <a:gdLst>
                <a:gd name="T0" fmla="*/ 1018 w 28565"/>
                <a:gd name="T1" fmla="*/ 1018 h 3326"/>
                <a:gd name="T2" fmla="*/ 1018 w 28565"/>
                <a:gd name="T3" fmla="*/ 3366069 h 3326"/>
                <a:gd name="T4" fmla="*/ 28916861 w 28565"/>
                <a:gd name="T5" fmla="*/ 3366069 h 3326"/>
                <a:gd name="T6" fmla="*/ 28916861 w 28565"/>
                <a:gd name="T7" fmla="*/ 1018 h 3326"/>
                <a:gd name="T8" fmla="*/ 1018 w 28565"/>
                <a:gd name="T9" fmla="*/ 1018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6" extrusionOk="0">
                  <a:moveTo>
                    <a:pt x="1" y="1"/>
                  </a:moveTo>
                  <a:lnTo>
                    <a:pt x="1" y="3325"/>
                  </a:lnTo>
                  <a:lnTo>
                    <a:pt x="28564" y="3325"/>
                  </a:lnTo>
                  <a:lnTo>
                    <a:pt x="2856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72" name="Google Shape;112;p2">
              <a:extLst>
                <a:ext uri="{FF2B5EF4-FFF2-40B4-BE49-F238E27FC236}">
                  <a16:creationId xmlns:a16="http://schemas.microsoft.com/office/drawing/2014/main" id="{0E0E10D7-FC6B-AD52-005F-CC3C06670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2959719"/>
              <a:ext cx="908867" cy="105857"/>
            </a:xfrm>
            <a:custGeom>
              <a:avLst/>
              <a:gdLst>
                <a:gd name="T0" fmla="*/ 1018 w 28565"/>
                <a:gd name="T1" fmla="*/ 1018 h 3327"/>
                <a:gd name="T2" fmla="*/ 1018 w 28565"/>
                <a:gd name="T3" fmla="*/ 3367093 h 3327"/>
                <a:gd name="T4" fmla="*/ 28916861 w 28565"/>
                <a:gd name="T5" fmla="*/ 3367093 h 3327"/>
                <a:gd name="T6" fmla="*/ 28916861 w 28565"/>
                <a:gd name="T7" fmla="*/ 1018 h 3327"/>
                <a:gd name="T8" fmla="*/ 1018 w 28565"/>
                <a:gd name="T9" fmla="*/ 1018 h 3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7" extrusionOk="0">
                  <a:moveTo>
                    <a:pt x="1" y="1"/>
                  </a:moveTo>
                  <a:lnTo>
                    <a:pt x="1" y="3326"/>
                  </a:lnTo>
                  <a:lnTo>
                    <a:pt x="28564" y="3326"/>
                  </a:lnTo>
                  <a:lnTo>
                    <a:pt x="2856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73" name="Google Shape;113;p2">
              <a:extLst>
                <a:ext uri="{FF2B5EF4-FFF2-40B4-BE49-F238E27FC236}">
                  <a16:creationId xmlns:a16="http://schemas.microsoft.com/office/drawing/2014/main" id="{841A8D78-8787-4CB6-0E8F-C01ACD9FE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3161947"/>
              <a:ext cx="908867" cy="105793"/>
            </a:xfrm>
            <a:custGeom>
              <a:avLst/>
              <a:gdLst>
                <a:gd name="T0" fmla="*/ 1018 w 28565"/>
                <a:gd name="T1" fmla="*/ 0 h 3325"/>
                <a:gd name="T2" fmla="*/ 1018 w 28565"/>
                <a:gd name="T3" fmla="*/ 3366063 h 3325"/>
                <a:gd name="T4" fmla="*/ 28916861 w 28565"/>
                <a:gd name="T5" fmla="*/ 3366063 h 3325"/>
                <a:gd name="T6" fmla="*/ 28916861 w 28565"/>
                <a:gd name="T7" fmla="*/ 0 h 3325"/>
                <a:gd name="T8" fmla="*/ 1018 w 28565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5" extrusionOk="0">
                  <a:moveTo>
                    <a:pt x="1" y="0"/>
                  </a:moveTo>
                  <a:lnTo>
                    <a:pt x="1" y="3325"/>
                  </a:lnTo>
                  <a:lnTo>
                    <a:pt x="28564" y="3325"/>
                  </a:lnTo>
                  <a:lnTo>
                    <a:pt x="2856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74" name="Google Shape;114;p2">
              <a:extLst>
                <a:ext uri="{FF2B5EF4-FFF2-40B4-BE49-F238E27FC236}">
                  <a16:creationId xmlns:a16="http://schemas.microsoft.com/office/drawing/2014/main" id="{69B3F472-99A6-BDBF-678B-E8E67420A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525" y="3161947"/>
              <a:ext cx="266981" cy="105793"/>
            </a:xfrm>
            <a:custGeom>
              <a:avLst/>
              <a:gdLst>
                <a:gd name="T0" fmla="*/ 1018 w 8391"/>
                <a:gd name="T1" fmla="*/ 0 h 3325"/>
                <a:gd name="T2" fmla="*/ 1018 w 8391"/>
                <a:gd name="T3" fmla="*/ 3366063 h 3325"/>
                <a:gd name="T4" fmla="*/ 8493661 w 8391"/>
                <a:gd name="T5" fmla="*/ 3366063 h 3325"/>
                <a:gd name="T6" fmla="*/ 8493661 w 8391"/>
                <a:gd name="T7" fmla="*/ 0 h 3325"/>
                <a:gd name="T8" fmla="*/ 1018 w 8391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91" h="3325" extrusionOk="0">
                  <a:moveTo>
                    <a:pt x="1" y="0"/>
                  </a:moveTo>
                  <a:lnTo>
                    <a:pt x="1" y="3325"/>
                  </a:lnTo>
                  <a:lnTo>
                    <a:pt x="8390" y="3325"/>
                  </a:lnTo>
                  <a:lnTo>
                    <a:pt x="839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75" name="Google Shape;115;p2">
              <a:extLst>
                <a:ext uri="{FF2B5EF4-FFF2-40B4-BE49-F238E27FC236}">
                  <a16:creationId xmlns:a16="http://schemas.microsoft.com/office/drawing/2014/main" id="{E120FEE5-67D3-E3AB-A824-72DACD83B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3364144"/>
              <a:ext cx="908867" cy="105825"/>
            </a:xfrm>
            <a:custGeom>
              <a:avLst/>
              <a:gdLst>
                <a:gd name="T0" fmla="*/ 1018 w 28565"/>
                <a:gd name="T1" fmla="*/ 0 h 3326"/>
                <a:gd name="T2" fmla="*/ 1018 w 28565"/>
                <a:gd name="T3" fmla="*/ 3367087 h 3326"/>
                <a:gd name="T4" fmla="*/ 28916861 w 28565"/>
                <a:gd name="T5" fmla="*/ 3367087 h 3326"/>
                <a:gd name="T6" fmla="*/ 28916861 w 28565"/>
                <a:gd name="T7" fmla="*/ 0 h 3326"/>
                <a:gd name="T8" fmla="*/ 1018 w 28565"/>
                <a:gd name="T9" fmla="*/ 0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6" extrusionOk="0">
                  <a:moveTo>
                    <a:pt x="1" y="0"/>
                  </a:moveTo>
                  <a:lnTo>
                    <a:pt x="1" y="3326"/>
                  </a:lnTo>
                  <a:lnTo>
                    <a:pt x="28564" y="3326"/>
                  </a:lnTo>
                  <a:lnTo>
                    <a:pt x="2856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76" name="Google Shape;116;p2">
              <a:extLst>
                <a:ext uri="{FF2B5EF4-FFF2-40B4-BE49-F238E27FC236}">
                  <a16:creationId xmlns:a16="http://schemas.microsoft.com/office/drawing/2014/main" id="{121FF511-3CF5-1C3F-A70B-EF4D963AD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3566372"/>
              <a:ext cx="908867" cy="105793"/>
            </a:xfrm>
            <a:custGeom>
              <a:avLst/>
              <a:gdLst>
                <a:gd name="T0" fmla="*/ 1018 w 28565"/>
                <a:gd name="T1" fmla="*/ 0 h 3325"/>
                <a:gd name="T2" fmla="*/ 1018 w 28565"/>
                <a:gd name="T3" fmla="*/ 3365045 h 3325"/>
                <a:gd name="T4" fmla="*/ 28916861 w 28565"/>
                <a:gd name="T5" fmla="*/ 3365045 h 3325"/>
                <a:gd name="T6" fmla="*/ 28916861 w 28565"/>
                <a:gd name="T7" fmla="*/ 0 h 3325"/>
                <a:gd name="T8" fmla="*/ 1018 w 28565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5" extrusionOk="0">
                  <a:moveTo>
                    <a:pt x="1" y="0"/>
                  </a:moveTo>
                  <a:lnTo>
                    <a:pt x="1" y="3324"/>
                  </a:lnTo>
                  <a:lnTo>
                    <a:pt x="28564" y="3324"/>
                  </a:lnTo>
                  <a:lnTo>
                    <a:pt x="2856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77" name="Google Shape;117;p2">
              <a:extLst>
                <a:ext uri="{FF2B5EF4-FFF2-40B4-BE49-F238E27FC236}">
                  <a16:creationId xmlns:a16="http://schemas.microsoft.com/office/drawing/2014/main" id="{7BCC8DC9-5773-A2E9-B09A-55FD10647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3768537"/>
              <a:ext cx="908867" cy="105857"/>
            </a:xfrm>
            <a:custGeom>
              <a:avLst/>
              <a:gdLst>
                <a:gd name="T0" fmla="*/ 1018 w 28565"/>
                <a:gd name="T1" fmla="*/ 1018 h 3327"/>
                <a:gd name="T2" fmla="*/ 1018 w 28565"/>
                <a:gd name="T3" fmla="*/ 3367093 h 3327"/>
                <a:gd name="T4" fmla="*/ 28916861 w 28565"/>
                <a:gd name="T5" fmla="*/ 3367093 h 3327"/>
                <a:gd name="T6" fmla="*/ 28916861 w 28565"/>
                <a:gd name="T7" fmla="*/ 1018 h 3327"/>
                <a:gd name="T8" fmla="*/ 1018 w 28565"/>
                <a:gd name="T9" fmla="*/ 1018 h 3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7" extrusionOk="0">
                  <a:moveTo>
                    <a:pt x="1" y="1"/>
                  </a:moveTo>
                  <a:lnTo>
                    <a:pt x="1" y="3326"/>
                  </a:lnTo>
                  <a:lnTo>
                    <a:pt x="28564" y="3326"/>
                  </a:lnTo>
                  <a:lnTo>
                    <a:pt x="2856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78" name="Google Shape;118;p2">
              <a:extLst>
                <a:ext uri="{FF2B5EF4-FFF2-40B4-BE49-F238E27FC236}">
                  <a16:creationId xmlns:a16="http://schemas.microsoft.com/office/drawing/2014/main" id="{BB94CB6A-2234-0F0B-00F5-0AF6CEC6D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3970765"/>
              <a:ext cx="908867" cy="105825"/>
            </a:xfrm>
            <a:custGeom>
              <a:avLst/>
              <a:gdLst>
                <a:gd name="T0" fmla="*/ 1018 w 28565"/>
                <a:gd name="T1" fmla="*/ 1018 h 3326"/>
                <a:gd name="T2" fmla="*/ 1018 w 28565"/>
                <a:gd name="T3" fmla="*/ 3366069 h 3326"/>
                <a:gd name="T4" fmla="*/ 28916861 w 28565"/>
                <a:gd name="T5" fmla="*/ 3366069 h 3326"/>
                <a:gd name="T6" fmla="*/ 28916861 w 28565"/>
                <a:gd name="T7" fmla="*/ 1018 h 3326"/>
                <a:gd name="T8" fmla="*/ 1018 w 28565"/>
                <a:gd name="T9" fmla="*/ 1018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6" extrusionOk="0">
                  <a:moveTo>
                    <a:pt x="1" y="1"/>
                  </a:moveTo>
                  <a:lnTo>
                    <a:pt x="1" y="3325"/>
                  </a:lnTo>
                  <a:lnTo>
                    <a:pt x="28564" y="3325"/>
                  </a:lnTo>
                  <a:lnTo>
                    <a:pt x="2856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79" name="Google Shape;119;p2">
              <a:extLst>
                <a:ext uri="{FF2B5EF4-FFF2-40B4-BE49-F238E27FC236}">
                  <a16:creationId xmlns:a16="http://schemas.microsoft.com/office/drawing/2014/main" id="{AF67BE8A-63A6-12E7-12DF-F6107C861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4172962"/>
              <a:ext cx="908867" cy="105825"/>
            </a:xfrm>
            <a:custGeom>
              <a:avLst/>
              <a:gdLst>
                <a:gd name="T0" fmla="*/ 1018 w 28565"/>
                <a:gd name="T1" fmla="*/ 0 h 3326"/>
                <a:gd name="T2" fmla="*/ 1018 w 28565"/>
                <a:gd name="T3" fmla="*/ 3367087 h 3326"/>
                <a:gd name="T4" fmla="*/ 28916861 w 28565"/>
                <a:gd name="T5" fmla="*/ 3367087 h 3326"/>
                <a:gd name="T6" fmla="*/ 28916861 w 28565"/>
                <a:gd name="T7" fmla="*/ 0 h 3326"/>
                <a:gd name="T8" fmla="*/ 1018 w 28565"/>
                <a:gd name="T9" fmla="*/ 0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6" extrusionOk="0">
                  <a:moveTo>
                    <a:pt x="1" y="0"/>
                  </a:moveTo>
                  <a:lnTo>
                    <a:pt x="1" y="3326"/>
                  </a:lnTo>
                  <a:lnTo>
                    <a:pt x="28564" y="3326"/>
                  </a:lnTo>
                  <a:lnTo>
                    <a:pt x="2856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80" name="Google Shape;120;p2">
              <a:extLst>
                <a:ext uri="{FF2B5EF4-FFF2-40B4-BE49-F238E27FC236}">
                  <a16:creationId xmlns:a16="http://schemas.microsoft.com/office/drawing/2014/main" id="{11BED27D-33F6-09A4-BEFD-41F7F59C8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3768537"/>
              <a:ext cx="383465" cy="105857"/>
            </a:xfrm>
            <a:custGeom>
              <a:avLst/>
              <a:gdLst>
                <a:gd name="T0" fmla="*/ 1018 w 12052"/>
                <a:gd name="T1" fmla="*/ 1018 h 3327"/>
                <a:gd name="T2" fmla="*/ 1018 w 12052"/>
                <a:gd name="T3" fmla="*/ 3367093 h 3327"/>
                <a:gd name="T4" fmla="*/ 12199895 w 12052"/>
                <a:gd name="T5" fmla="*/ 3367093 h 3327"/>
                <a:gd name="T6" fmla="*/ 12199895 w 12052"/>
                <a:gd name="T7" fmla="*/ 1018 h 3327"/>
                <a:gd name="T8" fmla="*/ 1018 w 12052"/>
                <a:gd name="T9" fmla="*/ 1018 h 3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52" h="3327" extrusionOk="0">
                  <a:moveTo>
                    <a:pt x="1" y="1"/>
                  </a:moveTo>
                  <a:lnTo>
                    <a:pt x="1" y="3326"/>
                  </a:lnTo>
                  <a:lnTo>
                    <a:pt x="12051" y="3326"/>
                  </a:lnTo>
                  <a:lnTo>
                    <a:pt x="120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81" name="Google Shape;121;p2">
              <a:extLst>
                <a:ext uri="{FF2B5EF4-FFF2-40B4-BE49-F238E27FC236}">
                  <a16:creationId xmlns:a16="http://schemas.microsoft.com/office/drawing/2014/main" id="{8DC74793-08B3-2EFC-1725-FCDEEF1DC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02" y="2353129"/>
              <a:ext cx="108052" cy="105793"/>
            </a:xfrm>
            <a:custGeom>
              <a:avLst/>
              <a:gdLst>
                <a:gd name="T0" fmla="*/ 0 w 3396"/>
                <a:gd name="T1" fmla="*/ 0 h 3325"/>
                <a:gd name="T2" fmla="*/ 0 w 3396"/>
                <a:gd name="T3" fmla="*/ 3366063 h 3325"/>
                <a:gd name="T4" fmla="*/ 3436919 w 3396"/>
                <a:gd name="T5" fmla="*/ 3366063 h 3325"/>
                <a:gd name="T6" fmla="*/ 3436919 w 3396"/>
                <a:gd name="T7" fmla="*/ 0 h 3325"/>
                <a:gd name="T8" fmla="*/ 0 w 3396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6" h="3325" extrusionOk="0">
                  <a:moveTo>
                    <a:pt x="0" y="0"/>
                  </a:moveTo>
                  <a:lnTo>
                    <a:pt x="0" y="3325"/>
                  </a:lnTo>
                  <a:lnTo>
                    <a:pt x="3395" y="3325"/>
                  </a:lnTo>
                  <a:lnTo>
                    <a:pt x="33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82" name="Google Shape;122;p2">
              <a:extLst>
                <a:ext uri="{FF2B5EF4-FFF2-40B4-BE49-F238E27FC236}">
                  <a16:creationId xmlns:a16="http://schemas.microsoft.com/office/drawing/2014/main" id="{73D6613B-FE64-E21B-0EC2-851C38122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534" y="2353129"/>
              <a:ext cx="108498" cy="105793"/>
            </a:xfrm>
            <a:custGeom>
              <a:avLst/>
              <a:gdLst>
                <a:gd name="T0" fmla="*/ 1018 w 3410"/>
                <a:gd name="T1" fmla="*/ 0 h 3325"/>
                <a:gd name="T2" fmla="*/ 1018 w 3410"/>
                <a:gd name="T3" fmla="*/ 3366063 h 3325"/>
                <a:gd name="T4" fmla="*/ 3451127 w 3410"/>
                <a:gd name="T5" fmla="*/ 3366063 h 3325"/>
                <a:gd name="T6" fmla="*/ 3451127 w 3410"/>
                <a:gd name="T7" fmla="*/ 0 h 3325"/>
                <a:gd name="T8" fmla="*/ 1018 w 3410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0" h="3325" extrusionOk="0">
                  <a:moveTo>
                    <a:pt x="1" y="0"/>
                  </a:moveTo>
                  <a:lnTo>
                    <a:pt x="1" y="3325"/>
                  </a:lnTo>
                  <a:lnTo>
                    <a:pt x="3409" y="3325"/>
                  </a:lnTo>
                  <a:lnTo>
                    <a:pt x="340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83" name="Google Shape;123;p2">
              <a:extLst>
                <a:ext uri="{FF2B5EF4-FFF2-40B4-BE49-F238E27FC236}">
                  <a16:creationId xmlns:a16="http://schemas.microsoft.com/office/drawing/2014/main" id="{D9465962-CDDF-DE71-4BE4-8BCE00252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062" y="2353129"/>
              <a:ext cx="108498" cy="105793"/>
            </a:xfrm>
            <a:custGeom>
              <a:avLst/>
              <a:gdLst>
                <a:gd name="T0" fmla="*/ 0 w 3410"/>
                <a:gd name="T1" fmla="*/ 0 h 3325"/>
                <a:gd name="T2" fmla="*/ 0 w 3410"/>
                <a:gd name="T3" fmla="*/ 3366063 h 3325"/>
                <a:gd name="T4" fmla="*/ 3452145 w 3410"/>
                <a:gd name="T5" fmla="*/ 3366063 h 3325"/>
                <a:gd name="T6" fmla="*/ 3452145 w 3410"/>
                <a:gd name="T7" fmla="*/ 0 h 3325"/>
                <a:gd name="T8" fmla="*/ 0 w 3410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0" h="3325" extrusionOk="0">
                  <a:moveTo>
                    <a:pt x="0" y="0"/>
                  </a:moveTo>
                  <a:lnTo>
                    <a:pt x="0" y="3325"/>
                  </a:lnTo>
                  <a:lnTo>
                    <a:pt x="3410" y="3325"/>
                  </a:lnTo>
                  <a:lnTo>
                    <a:pt x="34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84" name="Google Shape;124;p2">
              <a:extLst>
                <a:ext uri="{FF2B5EF4-FFF2-40B4-BE49-F238E27FC236}">
                  <a16:creationId xmlns:a16="http://schemas.microsoft.com/office/drawing/2014/main" id="{B831540C-F3E8-A1A3-DD25-8DBF3890C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2150900"/>
              <a:ext cx="216550" cy="105825"/>
            </a:xfrm>
            <a:custGeom>
              <a:avLst/>
              <a:gdLst>
                <a:gd name="T0" fmla="*/ 1018 w 6806"/>
                <a:gd name="T1" fmla="*/ 0 h 3326"/>
                <a:gd name="T2" fmla="*/ 1018 w 6806"/>
                <a:gd name="T3" fmla="*/ 3367087 h 3326"/>
                <a:gd name="T4" fmla="*/ 6890083 w 6806"/>
                <a:gd name="T5" fmla="*/ 3367087 h 3326"/>
                <a:gd name="T6" fmla="*/ 6890083 w 6806"/>
                <a:gd name="T7" fmla="*/ 0 h 3326"/>
                <a:gd name="T8" fmla="*/ 1018 w 6806"/>
                <a:gd name="T9" fmla="*/ 0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6" extrusionOk="0">
                  <a:moveTo>
                    <a:pt x="1" y="0"/>
                  </a:moveTo>
                  <a:lnTo>
                    <a:pt x="1" y="3326"/>
                  </a:lnTo>
                  <a:lnTo>
                    <a:pt x="6806" y="3326"/>
                  </a:lnTo>
                  <a:lnTo>
                    <a:pt x="68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85" name="Google Shape;125;p2">
              <a:extLst>
                <a:ext uri="{FF2B5EF4-FFF2-40B4-BE49-F238E27FC236}">
                  <a16:creationId xmlns:a16="http://schemas.microsoft.com/office/drawing/2014/main" id="{454A8582-3B16-81A9-4BE1-D1882159E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2353129"/>
              <a:ext cx="216550" cy="105793"/>
            </a:xfrm>
            <a:custGeom>
              <a:avLst/>
              <a:gdLst>
                <a:gd name="T0" fmla="*/ 1018 w 6806"/>
                <a:gd name="T1" fmla="*/ 0 h 3325"/>
                <a:gd name="T2" fmla="*/ 1018 w 6806"/>
                <a:gd name="T3" fmla="*/ 3366063 h 3325"/>
                <a:gd name="T4" fmla="*/ 6890083 w 6806"/>
                <a:gd name="T5" fmla="*/ 3366063 h 3325"/>
                <a:gd name="T6" fmla="*/ 6890083 w 6806"/>
                <a:gd name="T7" fmla="*/ 0 h 3325"/>
                <a:gd name="T8" fmla="*/ 1018 w 6806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5" extrusionOk="0">
                  <a:moveTo>
                    <a:pt x="1" y="0"/>
                  </a:moveTo>
                  <a:lnTo>
                    <a:pt x="1" y="3325"/>
                  </a:lnTo>
                  <a:lnTo>
                    <a:pt x="6806" y="3325"/>
                  </a:lnTo>
                  <a:lnTo>
                    <a:pt x="68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86" name="Google Shape;126;p2">
              <a:extLst>
                <a:ext uri="{FF2B5EF4-FFF2-40B4-BE49-F238E27FC236}">
                  <a16:creationId xmlns:a16="http://schemas.microsoft.com/office/drawing/2014/main" id="{AA17D11D-DF04-4487-3549-34929845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2555294"/>
              <a:ext cx="216550" cy="105857"/>
            </a:xfrm>
            <a:custGeom>
              <a:avLst/>
              <a:gdLst>
                <a:gd name="T0" fmla="*/ 1018 w 6806"/>
                <a:gd name="T1" fmla="*/ 1018 h 3327"/>
                <a:gd name="T2" fmla="*/ 1018 w 6806"/>
                <a:gd name="T3" fmla="*/ 3367093 h 3327"/>
                <a:gd name="T4" fmla="*/ 6890083 w 6806"/>
                <a:gd name="T5" fmla="*/ 3367093 h 3327"/>
                <a:gd name="T6" fmla="*/ 6890083 w 6806"/>
                <a:gd name="T7" fmla="*/ 1018 h 3327"/>
                <a:gd name="T8" fmla="*/ 1018 w 6806"/>
                <a:gd name="T9" fmla="*/ 1018 h 3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7" extrusionOk="0">
                  <a:moveTo>
                    <a:pt x="1" y="1"/>
                  </a:moveTo>
                  <a:lnTo>
                    <a:pt x="1" y="3326"/>
                  </a:lnTo>
                  <a:lnTo>
                    <a:pt x="6806" y="3326"/>
                  </a:lnTo>
                  <a:lnTo>
                    <a:pt x="680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87" name="Google Shape;127;p2">
              <a:extLst>
                <a:ext uri="{FF2B5EF4-FFF2-40B4-BE49-F238E27FC236}">
                  <a16:creationId xmlns:a16="http://schemas.microsoft.com/office/drawing/2014/main" id="{E144EEA2-D5BF-0C28-C953-7D7EFCF8B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2757522"/>
              <a:ext cx="216550" cy="105825"/>
            </a:xfrm>
            <a:custGeom>
              <a:avLst/>
              <a:gdLst>
                <a:gd name="T0" fmla="*/ 1018 w 6806"/>
                <a:gd name="T1" fmla="*/ 1018 h 3326"/>
                <a:gd name="T2" fmla="*/ 1018 w 6806"/>
                <a:gd name="T3" fmla="*/ 3366069 h 3326"/>
                <a:gd name="T4" fmla="*/ 6890083 w 6806"/>
                <a:gd name="T5" fmla="*/ 3366069 h 3326"/>
                <a:gd name="T6" fmla="*/ 6890083 w 6806"/>
                <a:gd name="T7" fmla="*/ 1018 h 3326"/>
                <a:gd name="T8" fmla="*/ 1018 w 6806"/>
                <a:gd name="T9" fmla="*/ 1018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6" extrusionOk="0">
                  <a:moveTo>
                    <a:pt x="1" y="1"/>
                  </a:moveTo>
                  <a:lnTo>
                    <a:pt x="1" y="3325"/>
                  </a:lnTo>
                  <a:lnTo>
                    <a:pt x="6806" y="3325"/>
                  </a:lnTo>
                  <a:lnTo>
                    <a:pt x="680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88" name="Google Shape;128;p2">
              <a:extLst>
                <a:ext uri="{FF2B5EF4-FFF2-40B4-BE49-F238E27FC236}">
                  <a16:creationId xmlns:a16="http://schemas.microsoft.com/office/drawing/2014/main" id="{F4BAF221-5334-A2BC-A423-85417F14A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2959719"/>
              <a:ext cx="216550" cy="105857"/>
            </a:xfrm>
            <a:custGeom>
              <a:avLst/>
              <a:gdLst>
                <a:gd name="T0" fmla="*/ 1018 w 6806"/>
                <a:gd name="T1" fmla="*/ 1018 h 3327"/>
                <a:gd name="T2" fmla="*/ 1018 w 6806"/>
                <a:gd name="T3" fmla="*/ 3367093 h 3327"/>
                <a:gd name="T4" fmla="*/ 6890083 w 6806"/>
                <a:gd name="T5" fmla="*/ 3367093 h 3327"/>
                <a:gd name="T6" fmla="*/ 6890083 w 6806"/>
                <a:gd name="T7" fmla="*/ 1018 h 3327"/>
                <a:gd name="T8" fmla="*/ 1018 w 6806"/>
                <a:gd name="T9" fmla="*/ 1018 h 3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7" extrusionOk="0">
                  <a:moveTo>
                    <a:pt x="1" y="1"/>
                  </a:moveTo>
                  <a:lnTo>
                    <a:pt x="1" y="3326"/>
                  </a:lnTo>
                  <a:lnTo>
                    <a:pt x="6806" y="3326"/>
                  </a:lnTo>
                  <a:lnTo>
                    <a:pt x="680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89" name="Google Shape;129;p2">
              <a:extLst>
                <a:ext uri="{FF2B5EF4-FFF2-40B4-BE49-F238E27FC236}">
                  <a16:creationId xmlns:a16="http://schemas.microsoft.com/office/drawing/2014/main" id="{9E24101F-31D2-7B0B-24A8-D50A88C6E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3161947"/>
              <a:ext cx="216550" cy="105793"/>
            </a:xfrm>
            <a:custGeom>
              <a:avLst/>
              <a:gdLst>
                <a:gd name="T0" fmla="*/ 1018 w 6806"/>
                <a:gd name="T1" fmla="*/ 0 h 3325"/>
                <a:gd name="T2" fmla="*/ 1018 w 6806"/>
                <a:gd name="T3" fmla="*/ 3366063 h 3325"/>
                <a:gd name="T4" fmla="*/ 6890083 w 6806"/>
                <a:gd name="T5" fmla="*/ 3366063 h 3325"/>
                <a:gd name="T6" fmla="*/ 6890083 w 6806"/>
                <a:gd name="T7" fmla="*/ 0 h 3325"/>
                <a:gd name="T8" fmla="*/ 1018 w 6806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5" extrusionOk="0">
                  <a:moveTo>
                    <a:pt x="1" y="0"/>
                  </a:moveTo>
                  <a:lnTo>
                    <a:pt x="1" y="3325"/>
                  </a:lnTo>
                  <a:lnTo>
                    <a:pt x="6806" y="3325"/>
                  </a:lnTo>
                  <a:lnTo>
                    <a:pt x="68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90" name="Google Shape;130;p2">
              <a:extLst>
                <a:ext uri="{FF2B5EF4-FFF2-40B4-BE49-F238E27FC236}">
                  <a16:creationId xmlns:a16="http://schemas.microsoft.com/office/drawing/2014/main" id="{3B739A8B-5832-9B2F-F757-717103743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3364144"/>
              <a:ext cx="216550" cy="105825"/>
            </a:xfrm>
            <a:custGeom>
              <a:avLst/>
              <a:gdLst>
                <a:gd name="T0" fmla="*/ 1018 w 6806"/>
                <a:gd name="T1" fmla="*/ 0 h 3326"/>
                <a:gd name="T2" fmla="*/ 1018 w 6806"/>
                <a:gd name="T3" fmla="*/ 3367087 h 3326"/>
                <a:gd name="T4" fmla="*/ 6890083 w 6806"/>
                <a:gd name="T5" fmla="*/ 3367087 h 3326"/>
                <a:gd name="T6" fmla="*/ 6890083 w 6806"/>
                <a:gd name="T7" fmla="*/ 0 h 3326"/>
                <a:gd name="T8" fmla="*/ 1018 w 6806"/>
                <a:gd name="T9" fmla="*/ 0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6" extrusionOk="0">
                  <a:moveTo>
                    <a:pt x="1" y="0"/>
                  </a:moveTo>
                  <a:lnTo>
                    <a:pt x="1" y="3326"/>
                  </a:lnTo>
                  <a:lnTo>
                    <a:pt x="6806" y="3326"/>
                  </a:lnTo>
                  <a:lnTo>
                    <a:pt x="68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91" name="Google Shape;131;p2">
              <a:extLst>
                <a:ext uri="{FF2B5EF4-FFF2-40B4-BE49-F238E27FC236}">
                  <a16:creationId xmlns:a16="http://schemas.microsoft.com/office/drawing/2014/main" id="{8709113F-E41B-4FA7-2148-AA1DB2F2C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3566372"/>
              <a:ext cx="216550" cy="105793"/>
            </a:xfrm>
            <a:custGeom>
              <a:avLst/>
              <a:gdLst>
                <a:gd name="T0" fmla="*/ 1018 w 6806"/>
                <a:gd name="T1" fmla="*/ 0 h 3325"/>
                <a:gd name="T2" fmla="*/ 1018 w 6806"/>
                <a:gd name="T3" fmla="*/ 3365045 h 3325"/>
                <a:gd name="T4" fmla="*/ 6890083 w 6806"/>
                <a:gd name="T5" fmla="*/ 3365045 h 3325"/>
                <a:gd name="T6" fmla="*/ 6890083 w 6806"/>
                <a:gd name="T7" fmla="*/ 0 h 3325"/>
                <a:gd name="T8" fmla="*/ 1018 w 6806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5" extrusionOk="0">
                  <a:moveTo>
                    <a:pt x="1" y="0"/>
                  </a:moveTo>
                  <a:lnTo>
                    <a:pt x="1" y="3324"/>
                  </a:lnTo>
                  <a:lnTo>
                    <a:pt x="6806" y="3324"/>
                  </a:lnTo>
                  <a:lnTo>
                    <a:pt x="68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92" name="Google Shape;132;p2">
              <a:extLst>
                <a:ext uri="{FF2B5EF4-FFF2-40B4-BE49-F238E27FC236}">
                  <a16:creationId xmlns:a16="http://schemas.microsoft.com/office/drawing/2014/main" id="{4A885CDC-DD70-67BD-11B1-3E0F7BA13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3768537"/>
              <a:ext cx="216550" cy="105857"/>
            </a:xfrm>
            <a:custGeom>
              <a:avLst/>
              <a:gdLst>
                <a:gd name="T0" fmla="*/ 1018 w 6806"/>
                <a:gd name="T1" fmla="*/ 1018 h 3327"/>
                <a:gd name="T2" fmla="*/ 1018 w 6806"/>
                <a:gd name="T3" fmla="*/ 3367093 h 3327"/>
                <a:gd name="T4" fmla="*/ 6890083 w 6806"/>
                <a:gd name="T5" fmla="*/ 3367093 h 3327"/>
                <a:gd name="T6" fmla="*/ 6890083 w 6806"/>
                <a:gd name="T7" fmla="*/ 1018 h 3327"/>
                <a:gd name="T8" fmla="*/ 1018 w 6806"/>
                <a:gd name="T9" fmla="*/ 1018 h 3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7" extrusionOk="0">
                  <a:moveTo>
                    <a:pt x="1" y="1"/>
                  </a:moveTo>
                  <a:lnTo>
                    <a:pt x="1" y="3326"/>
                  </a:lnTo>
                  <a:lnTo>
                    <a:pt x="6806" y="3326"/>
                  </a:lnTo>
                  <a:lnTo>
                    <a:pt x="680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93" name="Google Shape;133;p2">
              <a:extLst>
                <a:ext uri="{FF2B5EF4-FFF2-40B4-BE49-F238E27FC236}">
                  <a16:creationId xmlns:a16="http://schemas.microsoft.com/office/drawing/2014/main" id="{9CD14BC8-5248-2C67-5858-181D2DCF8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3970765"/>
              <a:ext cx="216550" cy="105825"/>
            </a:xfrm>
            <a:custGeom>
              <a:avLst/>
              <a:gdLst>
                <a:gd name="T0" fmla="*/ 1018 w 6806"/>
                <a:gd name="T1" fmla="*/ 1018 h 3326"/>
                <a:gd name="T2" fmla="*/ 1018 w 6806"/>
                <a:gd name="T3" fmla="*/ 3366069 h 3326"/>
                <a:gd name="T4" fmla="*/ 6890083 w 6806"/>
                <a:gd name="T5" fmla="*/ 3366069 h 3326"/>
                <a:gd name="T6" fmla="*/ 6890083 w 6806"/>
                <a:gd name="T7" fmla="*/ 1018 h 3326"/>
                <a:gd name="T8" fmla="*/ 1018 w 6806"/>
                <a:gd name="T9" fmla="*/ 1018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6" extrusionOk="0">
                  <a:moveTo>
                    <a:pt x="1" y="1"/>
                  </a:moveTo>
                  <a:lnTo>
                    <a:pt x="1" y="3325"/>
                  </a:lnTo>
                  <a:lnTo>
                    <a:pt x="6806" y="3325"/>
                  </a:lnTo>
                  <a:lnTo>
                    <a:pt x="680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94" name="Google Shape;134;p2">
              <a:extLst>
                <a:ext uri="{FF2B5EF4-FFF2-40B4-BE49-F238E27FC236}">
                  <a16:creationId xmlns:a16="http://schemas.microsoft.com/office/drawing/2014/main" id="{063E151B-4A40-1101-B28B-3B23E9278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4172962"/>
              <a:ext cx="216550" cy="105825"/>
            </a:xfrm>
            <a:custGeom>
              <a:avLst/>
              <a:gdLst>
                <a:gd name="T0" fmla="*/ 1018 w 6806"/>
                <a:gd name="T1" fmla="*/ 0 h 3326"/>
                <a:gd name="T2" fmla="*/ 1018 w 6806"/>
                <a:gd name="T3" fmla="*/ 3367087 h 3326"/>
                <a:gd name="T4" fmla="*/ 6890083 w 6806"/>
                <a:gd name="T5" fmla="*/ 3367087 h 3326"/>
                <a:gd name="T6" fmla="*/ 6890083 w 6806"/>
                <a:gd name="T7" fmla="*/ 0 h 3326"/>
                <a:gd name="T8" fmla="*/ 1018 w 6806"/>
                <a:gd name="T9" fmla="*/ 0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6" extrusionOk="0">
                  <a:moveTo>
                    <a:pt x="1" y="0"/>
                  </a:moveTo>
                  <a:lnTo>
                    <a:pt x="1" y="3326"/>
                  </a:lnTo>
                  <a:lnTo>
                    <a:pt x="6806" y="3326"/>
                  </a:lnTo>
                  <a:lnTo>
                    <a:pt x="68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195" name="Google Shape;135;p2">
            <a:extLst>
              <a:ext uri="{FF2B5EF4-FFF2-40B4-BE49-F238E27FC236}">
                <a16:creationId xmlns:a16="http://schemas.microsoft.com/office/drawing/2014/main" id="{550DF5A1-758A-FF43-3A37-9B43408FE591}"/>
              </a:ext>
            </a:extLst>
          </p:cNvPr>
          <p:cNvGrpSpPr>
            <a:grpSpLocks/>
          </p:cNvGrpSpPr>
          <p:nvPr/>
        </p:nvGrpSpPr>
        <p:grpSpPr bwMode="auto">
          <a:xfrm>
            <a:off x="0" y="3927475"/>
            <a:ext cx="2298700" cy="1216025"/>
            <a:chOff x="0" y="3926939"/>
            <a:chExt cx="2298905" cy="1216571"/>
          </a:xfrm>
        </p:grpSpPr>
        <p:sp>
          <p:nvSpPr>
            <p:cNvPr id="196" name="Google Shape;136;p2">
              <a:extLst>
                <a:ext uri="{FF2B5EF4-FFF2-40B4-BE49-F238E27FC236}">
                  <a16:creationId xmlns:a16="http://schemas.microsoft.com/office/drawing/2014/main" id="{8F4C735E-1EF3-C2CC-BF21-5BC571D20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26939"/>
              <a:ext cx="2298905" cy="1216571"/>
            </a:xfrm>
            <a:custGeom>
              <a:avLst/>
              <a:gdLst>
                <a:gd name="T0" fmla="*/ 0 w 71157"/>
                <a:gd name="T1" fmla="*/ 0 h 37656"/>
                <a:gd name="T2" fmla="*/ 0 w 71157"/>
                <a:gd name="T3" fmla="*/ 39303327 h 37656"/>
                <a:gd name="T4" fmla="*/ 74271880 w 71157"/>
                <a:gd name="T5" fmla="*/ 39303327 h 37656"/>
                <a:gd name="T6" fmla="*/ 56451514 w 71157"/>
                <a:gd name="T7" fmla="*/ 26468012 h 37656"/>
                <a:gd name="T8" fmla="*/ 48646151 w 71157"/>
                <a:gd name="T9" fmla="*/ 27955416 h 37656"/>
                <a:gd name="T10" fmla="*/ 29937554 w 71157"/>
                <a:gd name="T11" fmla="*/ 17705541 h 37656"/>
                <a:gd name="T12" fmla="*/ 23298104 w 71157"/>
                <a:gd name="T13" fmla="*/ 18685653 h 37656"/>
                <a:gd name="T14" fmla="*/ 11472136 w 71157"/>
                <a:gd name="T15" fmla="*/ 10512891 h 37656"/>
                <a:gd name="T16" fmla="*/ 8199903 w 71157"/>
                <a:gd name="T17" fmla="*/ 10939802 h 37656"/>
                <a:gd name="T18" fmla="*/ 0 w 71157"/>
                <a:gd name="T19" fmla="*/ 0 h 376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157" h="37656" extrusionOk="0">
                  <a:moveTo>
                    <a:pt x="0" y="0"/>
                  </a:moveTo>
                  <a:lnTo>
                    <a:pt x="0" y="37655"/>
                  </a:lnTo>
                  <a:lnTo>
                    <a:pt x="71157" y="37655"/>
                  </a:lnTo>
                  <a:cubicBezTo>
                    <a:pt x="67597" y="29467"/>
                    <a:pt x="61232" y="25358"/>
                    <a:pt x="54084" y="25358"/>
                  </a:cubicBezTo>
                  <a:cubicBezTo>
                    <a:pt x="51655" y="25358"/>
                    <a:pt x="49136" y="25833"/>
                    <a:pt x="46606" y="26783"/>
                  </a:cubicBezTo>
                  <a:cubicBezTo>
                    <a:pt x="41161" y="20083"/>
                    <a:pt x="35168" y="16963"/>
                    <a:pt x="28682" y="16963"/>
                  </a:cubicBezTo>
                  <a:cubicBezTo>
                    <a:pt x="26611" y="16963"/>
                    <a:pt x="24491" y="17281"/>
                    <a:pt x="22321" y="17902"/>
                  </a:cubicBezTo>
                  <a:cubicBezTo>
                    <a:pt x="19985" y="12748"/>
                    <a:pt x="15610" y="10072"/>
                    <a:pt x="10991" y="10072"/>
                  </a:cubicBezTo>
                  <a:cubicBezTo>
                    <a:pt x="9952" y="10072"/>
                    <a:pt x="8900" y="10208"/>
                    <a:pt x="7856" y="10481"/>
                  </a:cubicBezTo>
                  <a:cubicBezTo>
                    <a:pt x="7239" y="4897"/>
                    <a:pt x="3115" y="1249"/>
                    <a:pt x="0" y="0"/>
                  </a:cubicBezTo>
                  <a:close/>
                </a:path>
              </a:pathLst>
            </a:custGeom>
            <a:solidFill>
              <a:srgbClr val="57B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197" name="Google Shape;137;p2">
              <a:extLst>
                <a:ext uri="{FF2B5EF4-FFF2-40B4-BE49-F238E27FC236}">
                  <a16:creationId xmlns:a16="http://schemas.microsoft.com/office/drawing/2014/main" id="{83A774AB-5550-7B24-AFE2-AD56C7A560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717" y="4260996"/>
              <a:ext cx="1412371" cy="882507"/>
              <a:chOff x="89717" y="4260996"/>
              <a:chExt cx="1412371" cy="882507"/>
            </a:xfrm>
          </p:grpSpPr>
          <p:sp>
            <p:nvSpPr>
              <p:cNvPr id="198" name="Google Shape;138;p2">
                <a:extLst>
                  <a:ext uri="{FF2B5EF4-FFF2-40B4-BE49-F238E27FC236}">
                    <a16:creationId xmlns:a16="http://schemas.microsoft.com/office/drawing/2014/main" id="{F99C8DB0-DC52-B340-AFFA-0D639702F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850" y="4499391"/>
                <a:ext cx="287828" cy="188611"/>
              </a:xfrm>
              <a:custGeom>
                <a:avLst/>
                <a:gdLst>
                  <a:gd name="T0" fmla="*/ 9122619 w 8909"/>
                  <a:gd name="T1" fmla="*/ 1034 h 5838"/>
                  <a:gd name="T2" fmla="*/ 1034 w 8909"/>
                  <a:gd name="T3" fmla="*/ 5682302 h 5838"/>
                  <a:gd name="T4" fmla="*/ 439415 w 8909"/>
                  <a:gd name="T5" fmla="*/ 6092510 h 5838"/>
                  <a:gd name="T6" fmla="*/ 9299019 w 8909"/>
                  <a:gd name="T7" fmla="*/ 571971 h 5838"/>
                  <a:gd name="T8" fmla="*/ 9122619 w 8909"/>
                  <a:gd name="T9" fmla="*/ 1034 h 58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09" h="5838" extrusionOk="0">
                    <a:moveTo>
                      <a:pt x="8740" y="1"/>
                    </a:moveTo>
                    <a:cubicBezTo>
                      <a:pt x="3676" y="1432"/>
                      <a:pt x="141" y="5290"/>
                      <a:pt x="1" y="5444"/>
                    </a:cubicBezTo>
                    <a:lnTo>
                      <a:pt x="421" y="5837"/>
                    </a:lnTo>
                    <a:cubicBezTo>
                      <a:pt x="463" y="5795"/>
                      <a:pt x="3985" y="1937"/>
                      <a:pt x="8909" y="548"/>
                    </a:cubicBez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99" name="Google Shape;139;p2">
                <a:extLst>
                  <a:ext uri="{FF2B5EF4-FFF2-40B4-BE49-F238E27FC236}">
                    <a16:creationId xmlns:a16="http://schemas.microsoft.com/office/drawing/2014/main" id="{8953C086-EB76-ADF6-6103-3ABB5F04B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377" y="4785374"/>
                <a:ext cx="274711" cy="278361"/>
              </a:xfrm>
              <a:custGeom>
                <a:avLst/>
                <a:gdLst>
                  <a:gd name="T0" fmla="*/ 8625757 w 8503"/>
                  <a:gd name="T1" fmla="*/ 1034 h 8616"/>
                  <a:gd name="T2" fmla="*/ 1034 w 8503"/>
                  <a:gd name="T3" fmla="*/ 8743689 h 8616"/>
                  <a:gd name="T4" fmla="*/ 542767 w 8503"/>
                  <a:gd name="T5" fmla="*/ 8992101 h 8616"/>
                  <a:gd name="T6" fmla="*/ 8874202 w 8503"/>
                  <a:gd name="T7" fmla="*/ 543799 h 8616"/>
                  <a:gd name="T8" fmla="*/ 8625757 w 8503"/>
                  <a:gd name="T9" fmla="*/ 1034 h 86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03" h="8616" extrusionOk="0">
                    <a:moveTo>
                      <a:pt x="8264" y="1"/>
                    </a:moveTo>
                    <a:cubicBezTo>
                      <a:pt x="8040" y="100"/>
                      <a:pt x="2554" y="2597"/>
                      <a:pt x="1" y="8377"/>
                    </a:cubicBezTo>
                    <a:lnTo>
                      <a:pt x="520" y="8615"/>
                    </a:lnTo>
                    <a:cubicBezTo>
                      <a:pt x="2989" y="3031"/>
                      <a:pt x="8446" y="549"/>
                      <a:pt x="8502" y="521"/>
                    </a:cubicBezTo>
                    <a:lnTo>
                      <a:pt x="8264" y="1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00" name="Google Shape;140;p2">
                <a:extLst>
                  <a:ext uri="{FF2B5EF4-FFF2-40B4-BE49-F238E27FC236}">
                    <a16:creationId xmlns:a16="http://schemas.microsoft.com/office/drawing/2014/main" id="{7750E004-5E97-D575-DFA7-33A876D6E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185" y="4736009"/>
                <a:ext cx="18641" cy="407494"/>
              </a:xfrm>
              <a:custGeom>
                <a:avLst/>
                <a:gdLst>
                  <a:gd name="T0" fmla="*/ 1034 w 577"/>
                  <a:gd name="T1" fmla="*/ 0 h 12613"/>
                  <a:gd name="T2" fmla="*/ 1034 w 577"/>
                  <a:gd name="T3" fmla="*/ 4964171 h 12613"/>
                  <a:gd name="T4" fmla="*/ 308950 w 577"/>
                  <a:gd name="T5" fmla="*/ 4978806 h 12613"/>
                  <a:gd name="T6" fmla="*/ 308950 w 577"/>
                  <a:gd name="T7" fmla="*/ 5578949 h 12613"/>
                  <a:gd name="T8" fmla="*/ 1034 w 577"/>
                  <a:gd name="T9" fmla="*/ 5565380 h 12613"/>
                  <a:gd name="T10" fmla="*/ 1034 w 577"/>
                  <a:gd name="T11" fmla="*/ 13164062 h 12613"/>
                  <a:gd name="T12" fmla="*/ 602230 w 577"/>
                  <a:gd name="T13" fmla="*/ 13164062 h 12613"/>
                  <a:gd name="T14" fmla="*/ 602230 w 577"/>
                  <a:gd name="T15" fmla="*/ 10499311 h 12613"/>
                  <a:gd name="T16" fmla="*/ 557356 w 577"/>
                  <a:gd name="T17" fmla="*/ 10499311 h 12613"/>
                  <a:gd name="T18" fmla="*/ 528119 w 577"/>
                  <a:gd name="T19" fmla="*/ 9899135 h 12613"/>
                  <a:gd name="T20" fmla="*/ 602230 w 577"/>
                  <a:gd name="T21" fmla="*/ 9899135 h 12613"/>
                  <a:gd name="T22" fmla="*/ 602230 w 577"/>
                  <a:gd name="T23" fmla="*/ 0 h 12613"/>
                  <a:gd name="T24" fmla="*/ 1034 w 577"/>
                  <a:gd name="T25" fmla="*/ 0 h 126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7" h="12613" extrusionOk="0">
                    <a:moveTo>
                      <a:pt x="1" y="0"/>
                    </a:moveTo>
                    <a:lnTo>
                      <a:pt x="1" y="4756"/>
                    </a:lnTo>
                    <a:cubicBezTo>
                      <a:pt x="100" y="4770"/>
                      <a:pt x="197" y="4770"/>
                      <a:pt x="296" y="4770"/>
                    </a:cubicBezTo>
                    <a:lnTo>
                      <a:pt x="296" y="5345"/>
                    </a:lnTo>
                    <a:cubicBezTo>
                      <a:pt x="197" y="5345"/>
                      <a:pt x="100" y="5345"/>
                      <a:pt x="1" y="5332"/>
                    </a:cubicBezTo>
                    <a:lnTo>
                      <a:pt x="1" y="12612"/>
                    </a:lnTo>
                    <a:lnTo>
                      <a:pt x="577" y="12612"/>
                    </a:lnTo>
                    <a:lnTo>
                      <a:pt x="577" y="10059"/>
                    </a:lnTo>
                    <a:lnTo>
                      <a:pt x="534" y="10059"/>
                    </a:lnTo>
                    <a:lnTo>
                      <a:pt x="506" y="9484"/>
                    </a:lnTo>
                    <a:lnTo>
                      <a:pt x="577" y="9484"/>
                    </a:lnTo>
                    <a:lnTo>
                      <a:pt x="57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01" name="Google Shape;141;p2">
                <a:extLst>
                  <a:ext uri="{FF2B5EF4-FFF2-40B4-BE49-F238E27FC236}">
                    <a16:creationId xmlns:a16="http://schemas.microsoft.com/office/drawing/2014/main" id="{792F5F75-5A80-666B-A7C5-57166ECD0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832" y="4680699"/>
                <a:ext cx="199951" cy="227994"/>
              </a:xfrm>
              <a:custGeom>
                <a:avLst/>
                <a:gdLst>
                  <a:gd name="T0" fmla="*/ 351764 w 6189"/>
                  <a:gd name="T1" fmla="*/ 1034 h 7057"/>
                  <a:gd name="T2" fmla="*/ 351764 w 6189"/>
                  <a:gd name="T3" fmla="*/ 1034 h 7057"/>
                  <a:gd name="T4" fmla="*/ 1919484 w 6189"/>
                  <a:gd name="T5" fmla="*/ 5536180 h 7057"/>
                  <a:gd name="T6" fmla="*/ 6150957 w 6189"/>
                  <a:gd name="T7" fmla="*/ 7352346 h 7057"/>
                  <a:gd name="T8" fmla="*/ 6458879 w 6189"/>
                  <a:gd name="T9" fmla="*/ 7365915 h 7057"/>
                  <a:gd name="T10" fmla="*/ 6458879 w 6189"/>
                  <a:gd name="T11" fmla="*/ 6765739 h 7057"/>
                  <a:gd name="T12" fmla="*/ 6150957 w 6189"/>
                  <a:gd name="T13" fmla="*/ 6751136 h 7057"/>
                  <a:gd name="T14" fmla="*/ 2372500 w 6189"/>
                  <a:gd name="T15" fmla="*/ 5140575 h 7057"/>
                  <a:gd name="T16" fmla="*/ 952974 w 6189"/>
                  <a:gd name="T17" fmla="*/ 59510 h 7057"/>
                  <a:gd name="T18" fmla="*/ 351764 w 6189"/>
                  <a:gd name="T19" fmla="*/ 1034 h 70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189" h="7057" extrusionOk="0">
                    <a:moveTo>
                      <a:pt x="337" y="1"/>
                    </a:moveTo>
                    <a:lnTo>
                      <a:pt x="337" y="1"/>
                    </a:lnTo>
                    <a:cubicBezTo>
                      <a:pt x="324" y="126"/>
                      <a:pt x="1" y="3241"/>
                      <a:pt x="1839" y="5304"/>
                    </a:cubicBezTo>
                    <a:cubicBezTo>
                      <a:pt x="2806" y="6384"/>
                      <a:pt x="4168" y="6973"/>
                      <a:pt x="5893" y="7044"/>
                    </a:cubicBezTo>
                    <a:cubicBezTo>
                      <a:pt x="5992" y="7057"/>
                      <a:pt x="6089" y="7057"/>
                      <a:pt x="6188" y="7057"/>
                    </a:cubicBezTo>
                    <a:lnTo>
                      <a:pt x="6188" y="6482"/>
                    </a:lnTo>
                    <a:cubicBezTo>
                      <a:pt x="6089" y="6482"/>
                      <a:pt x="5992" y="6482"/>
                      <a:pt x="5893" y="6468"/>
                    </a:cubicBezTo>
                    <a:cubicBezTo>
                      <a:pt x="4336" y="6398"/>
                      <a:pt x="3130" y="5879"/>
                      <a:pt x="2273" y="4925"/>
                    </a:cubicBezTo>
                    <a:cubicBezTo>
                      <a:pt x="604" y="3059"/>
                      <a:pt x="913" y="85"/>
                      <a:pt x="913" y="57"/>
                    </a:cubicBezTo>
                    <a:lnTo>
                      <a:pt x="337" y="1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02" name="Google Shape;142;p2">
                <a:extLst>
                  <a:ext uri="{FF2B5EF4-FFF2-40B4-BE49-F238E27FC236}">
                    <a16:creationId xmlns:a16="http://schemas.microsoft.com/office/drawing/2014/main" id="{9092040F-4183-A2A8-27B0-4CAA17E3D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00" y="4942678"/>
                <a:ext cx="136015" cy="118310"/>
              </a:xfrm>
              <a:custGeom>
                <a:avLst/>
                <a:gdLst>
                  <a:gd name="T0" fmla="*/ 3794140 w 4210"/>
                  <a:gd name="T1" fmla="*/ 1034 h 3662"/>
                  <a:gd name="T2" fmla="*/ 75147 w 4210"/>
                  <a:gd name="T3" fmla="*/ 3222122 h 3662"/>
                  <a:gd name="T4" fmla="*/ 1034 w 4210"/>
                  <a:gd name="T5" fmla="*/ 3222122 h 3662"/>
                  <a:gd name="T6" fmla="*/ 30272 w 4210"/>
                  <a:gd name="T7" fmla="*/ 3822298 h 3662"/>
                  <a:gd name="T8" fmla="*/ 75147 w 4210"/>
                  <a:gd name="T9" fmla="*/ 3822298 h 3662"/>
                  <a:gd name="T10" fmla="*/ 4394318 w 4210"/>
                  <a:gd name="T11" fmla="*/ 14603 h 3662"/>
                  <a:gd name="T12" fmla="*/ 3794140 w 4210"/>
                  <a:gd name="T13" fmla="*/ 1034 h 36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10" h="3662" extrusionOk="0">
                    <a:moveTo>
                      <a:pt x="3635" y="1"/>
                    </a:moveTo>
                    <a:cubicBezTo>
                      <a:pt x="3592" y="2708"/>
                      <a:pt x="590" y="3045"/>
                      <a:pt x="72" y="3087"/>
                    </a:cubicBezTo>
                    <a:lnTo>
                      <a:pt x="1" y="3087"/>
                    </a:lnTo>
                    <a:lnTo>
                      <a:pt x="29" y="3662"/>
                    </a:lnTo>
                    <a:lnTo>
                      <a:pt x="72" y="3662"/>
                    </a:lnTo>
                    <a:cubicBezTo>
                      <a:pt x="521" y="3620"/>
                      <a:pt x="4168" y="3256"/>
                      <a:pt x="4210" y="14"/>
                    </a:cubicBezTo>
                    <a:lnTo>
                      <a:pt x="3635" y="1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03" name="Google Shape;143;p2">
                <a:extLst>
                  <a:ext uri="{FF2B5EF4-FFF2-40B4-BE49-F238E27FC236}">
                    <a16:creationId xmlns:a16="http://schemas.microsoft.com/office/drawing/2014/main" id="{2BACA83A-F3D4-CE90-AA8A-3CBAED16B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17" y="4260996"/>
                <a:ext cx="165931" cy="118310"/>
              </a:xfrm>
              <a:custGeom>
                <a:avLst/>
                <a:gdLst>
                  <a:gd name="T0" fmla="*/ 5184407 w 5136"/>
                  <a:gd name="T1" fmla="*/ 1034 h 3662"/>
                  <a:gd name="T2" fmla="*/ 1034 w 5136"/>
                  <a:gd name="T3" fmla="*/ 3470534 h 3662"/>
                  <a:gd name="T4" fmla="*/ 484321 w 5136"/>
                  <a:gd name="T5" fmla="*/ 3822298 h 3662"/>
                  <a:gd name="T6" fmla="*/ 5360805 w 5136"/>
                  <a:gd name="T7" fmla="*/ 570938 h 3662"/>
                  <a:gd name="T8" fmla="*/ 5184407 w 5136"/>
                  <a:gd name="T9" fmla="*/ 1034 h 36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36" h="3662" extrusionOk="0">
                    <a:moveTo>
                      <a:pt x="4967" y="1"/>
                    </a:moveTo>
                    <a:cubicBezTo>
                      <a:pt x="4827" y="29"/>
                      <a:pt x="1712" y="983"/>
                      <a:pt x="1" y="3325"/>
                    </a:cubicBezTo>
                    <a:lnTo>
                      <a:pt x="464" y="3662"/>
                    </a:lnTo>
                    <a:cubicBezTo>
                      <a:pt x="2064" y="1488"/>
                      <a:pt x="5094" y="547"/>
                      <a:pt x="5136" y="547"/>
                    </a:cubicBezTo>
                    <a:lnTo>
                      <a:pt x="4967" y="1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</p:grpSp>
      <p:grpSp>
        <p:nvGrpSpPr>
          <p:cNvPr id="204" name="Google Shape;144;p2">
            <a:extLst>
              <a:ext uri="{FF2B5EF4-FFF2-40B4-BE49-F238E27FC236}">
                <a16:creationId xmlns:a16="http://schemas.microsoft.com/office/drawing/2014/main" id="{2C1A7BB6-3733-CE73-B20A-2E4B630AF275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4498975"/>
            <a:ext cx="2846387" cy="644525"/>
            <a:chOff x="6297869" y="4499391"/>
            <a:chExt cx="2846000" cy="644115"/>
          </a:xfrm>
        </p:grpSpPr>
        <p:sp>
          <p:nvSpPr>
            <p:cNvPr id="205" name="Google Shape;145;p2">
              <a:extLst>
                <a:ext uri="{FF2B5EF4-FFF2-40B4-BE49-F238E27FC236}">
                  <a16:creationId xmlns:a16="http://schemas.microsoft.com/office/drawing/2014/main" id="{ABF0500B-BE2E-8E3B-31DD-F759E6CA1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869" y="4499391"/>
              <a:ext cx="2846000" cy="644115"/>
            </a:xfrm>
            <a:custGeom>
              <a:avLst/>
              <a:gdLst>
                <a:gd name="T0" fmla="*/ 91947146 w 88091"/>
                <a:gd name="T1" fmla="*/ 1034 h 19937"/>
                <a:gd name="T2" fmla="*/ 77419884 w 88091"/>
                <a:gd name="T3" fmla="*/ 10075552 h 19937"/>
                <a:gd name="T4" fmla="*/ 71940080 w 88091"/>
                <a:gd name="T5" fmla="*/ 9305276 h 19937"/>
                <a:gd name="T6" fmla="*/ 56860651 w 88091"/>
                <a:gd name="T7" fmla="*/ 16812090 h 19937"/>
                <a:gd name="T8" fmla="*/ 48730695 w 88091"/>
                <a:gd name="T9" fmla="*/ 13371824 h 19937"/>
                <a:gd name="T10" fmla="*/ 43023349 w 88091"/>
                <a:gd name="T11" fmla="*/ 14863365 h 19937"/>
                <a:gd name="T12" fmla="*/ 29846735 w 88091"/>
                <a:gd name="T13" fmla="*/ 4730402 h 19937"/>
                <a:gd name="T14" fmla="*/ 18333893 w 88091"/>
                <a:gd name="T15" fmla="*/ 12550373 h 19937"/>
                <a:gd name="T16" fmla="*/ 14086781 w 88091"/>
                <a:gd name="T17" fmla="*/ 11951230 h 19937"/>
                <a:gd name="T18" fmla="*/ 1034 w 88091"/>
                <a:gd name="T19" fmla="*/ 20808724 h 19937"/>
                <a:gd name="T20" fmla="*/ 91947146 w 88091"/>
                <a:gd name="T21" fmla="*/ 20808724 h 19937"/>
                <a:gd name="T22" fmla="*/ 91947146 w 88091"/>
                <a:gd name="T23" fmla="*/ 1034 h 199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091" h="19937" extrusionOk="0">
                  <a:moveTo>
                    <a:pt x="88091" y="1"/>
                  </a:moveTo>
                  <a:cubicBezTo>
                    <a:pt x="82507" y="99"/>
                    <a:pt x="77035" y="3185"/>
                    <a:pt x="74173" y="9653"/>
                  </a:cubicBezTo>
                  <a:cubicBezTo>
                    <a:pt x="72343" y="9153"/>
                    <a:pt x="70594" y="8915"/>
                    <a:pt x="68923" y="8915"/>
                  </a:cubicBezTo>
                  <a:cubicBezTo>
                    <a:pt x="63282" y="8915"/>
                    <a:pt x="58524" y="11626"/>
                    <a:pt x="54476" y="16107"/>
                  </a:cubicBezTo>
                  <a:cubicBezTo>
                    <a:pt x="52855" y="14072"/>
                    <a:pt x="49835" y="12811"/>
                    <a:pt x="46687" y="12811"/>
                  </a:cubicBezTo>
                  <a:cubicBezTo>
                    <a:pt x="44821" y="12811"/>
                    <a:pt x="42910" y="13254"/>
                    <a:pt x="41219" y="14240"/>
                  </a:cubicBezTo>
                  <a:cubicBezTo>
                    <a:pt x="39219" y="7943"/>
                    <a:pt x="33863" y="4532"/>
                    <a:pt x="28595" y="4532"/>
                  </a:cubicBezTo>
                  <a:cubicBezTo>
                    <a:pt x="24181" y="4532"/>
                    <a:pt x="19830" y="6926"/>
                    <a:pt x="17565" y="12024"/>
                  </a:cubicBezTo>
                  <a:cubicBezTo>
                    <a:pt x="16147" y="11635"/>
                    <a:pt x="14792" y="11450"/>
                    <a:pt x="13496" y="11450"/>
                  </a:cubicBezTo>
                  <a:cubicBezTo>
                    <a:pt x="8012" y="11450"/>
                    <a:pt x="3598" y="14761"/>
                    <a:pt x="1" y="19936"/>
                  </a:cubicBezTo>
                  <a:lnTo>
                    <a:pt x="88091" y="19936"/>
                  </a:lnTo>
                  <a:lnTo>
                    <a:pt x="88091" y="1"/>
                  </a:lnTo>
                  <a:close/>
                </a:path>
              </a:pathLst>
            </a:custGeom>
            <a:solidFill>
              <a:srgbClr val="57B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206" name="Google Shape;146;p2">
              <a:extLst>
                <a:ext uri="{FF2B5EF4-FFF2-40B4-BE49-F238E27FC236}">
                  <a16:creationId xmlns:a16="http://schemas.microsoft.com/office/drawing/2014/main" id="{F05C615D-6FE9-4AA7-C183-DB7BE7A9E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2144" y="4802174"/>
              <a:ext cx="2148422" cy="276034"/>
              <a:chOff x="6862144" y="4802174"/>
              <a:chExt cx="2148422" cy="276034"/>
            </a:xfrm>
          </p:grpSpPr>
          <p:sp>
            <p:nvSpPr>
              <p:cNvPr id="207" name="Google Shape;147;p2">
                <a:extLst>
                  <a:ext uri="{FF2B5EF4-FFF2-40B4-BE49-F238E27FC236}">
                    <a16:creationId xmlns:a16="http://schemas.microsoft.com/office/drawing/2014/main" id="{A04C4093-3F96-9B5D-508E-F176499E0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1465" y="4802174"/>
                <a:ext cx="319101" cy="233002"/>
              </a:xfrm>
              <a:custGeom>
                <a:avLst/>
                <a:gdLst>
                  <a:gd name="T0" fmla="*/ 220240 w 9877"/>
                  <a:gd name="T1" fmla="*/ 1034 h 7212"/>
                  <a:gd name="T2" fmla="*/ 87683 w 9877"/>
                  <a:gd name="T3" fmla="*/ 293288 h 7212"/>
                  <a:gd name="T4" fmla="*/ 0 w 9877"/>
                  <a:gd name="T5" fmla="*/ 557370 h 7212"/>
                  <a:gd name="T6" fmla="*/ 9811459 w 9877"/>
                  <a:gd name="T7" fmla="*/ 7527722 h 7212"/>
                  <a:gd name="T8" fmla="*/ 10309350 w 9877"/>
                  <a:gd name="T9" fmla="*/ 7190593 h 7212"/>
                  <a:gd name="T10" fmla="*/ 220240 w 9877"/>
                  <a:gd name="T11" fmla="*/ 1034 h 72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77" h="7212" extrusionOk="0">
                    <a:moveTo>
                      <a:pt x="211" y="1"/>
                    </a:moveTo>
                    <a:cubicBezTo>
                      <a:pt x="169" y="85"/>
                      <a:pt x="127" y="182"/>
                      <a:pt x="84" y="281"/>
                    </a:cubicBezTo>
                    <a:lnTo>
                      <a:pt x="0" y="534"/>
                    </a:lnTo>
                    <a:cubicBezTo>
                      <a:pt x="71" y="562"/>
                      <a:pt x="6019" y="2231"/>
                      <a:pt x="9400" y="7212"/>
                    </a:cubicBezTo>
                    <a:lnTo>
                      <a:pt x="9877" y="6889"/>
                    </a:lnTo>
                    <a:cubicBezTo>
                      <a:pt x="6496" y="1922"/>
                      <a:pt x="829" y="182"/>
                      <a:pt x="211" y="1"/>
                    </a:cubicBez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08" name="Google Shape;148;p2">
                <a:extLst>
                  <a:ext uri="{FF2B5EF4-FFF2-40B4-BE49-F238E27FC236}">
                    <a16:creationId xmlns:a16="http://schemas.microsoft.com/office/drawing/2014/main" id="{6183222F-DD9D-169B-CEDB-CC7C2EF72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2144" y="4882393"/>
                <a:ext cx="205831" cy="152782"/>
              </a:xfrm>
              <a:custGeom>
                <a:avLst/>
                <a:gdLst>
                  <a:gd name="T0" fmla="*/ 192068 w 6371"/>
                  <a:gd name="T1" fmla="*/ 0 h 4729"/>
                  <a:gd name="T2" fmla="*/ 117955 w 6371"/>
                  <a:gd name="T3" fmla="*/ 161796 h 4729"/>
                  <a:gd name="T4" fmla="*/ 1034 w 6371"/>
                  <a:gd name="T5" fmla="*/ 571971 h 4729"/>
                  <a:gd name="T6" fmla="*/ 6150958 w 6371"/>
                  <a:gd name="T7" fmla="*/ 4935999 h 4729"/>
                  <a:gd name="T8" fmla="*/ 6648849 w 6371"/>
                  <a:gd name="T9" fmla="*/ 4598871 h 4729"/>
                  <a:gd name="T10" fmla="*/ 192068 w 6371"/>
                  <a:gd name="T11" fmla="*/ 0 h 47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71" h="4729" extrusionOk="0">
                    <a:moveTo>
                      <a:pt x="184" y="0"/>
                    </a:moveTo>
                    <a:cubicBezTo>
                      <a:pt x="156" y="43"/>
                      <a:pt x="128" y="99"/>
                      <a:pt x="113" y="155"/>
                    </a:cubicBezTo>
                    <a:lnTo>
                      <a:pt x="1" y="548"/>
                    </a:lnTo>
                    <a:cubicBezTo>
                      <a:pt x="29" y="548"/>
                      <a:pt x="3775" y="1614"/>
                      <a:pt x="5893" y="4729"/>
                    </a:cubicBezTo>
                    <a:lnTo>
                      <a:pt x="6370" y="4406"/>
                    </a:lnTo>
                    <a:cubicBezTo>
                      <a:pt x="4210" y="1207"/>
                      <a:pt x="548" y="99"/>
                      <a:pt x="184" y="0"/>
                    </a:cubicBez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09" name="Google Shape;149;p2">
                <a:extLst>
                  <a:ext uri="{FF2B5EF4-FFF2-40B4-BE49-F238E27FC236}">
                    <a16:creationId xmlns:a16="http://schemas.microsoft.com/office/drawing/2014/main" id="{A19AAF64-BFCB-A043-1FA7-16E5E4B7F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968" y="4950367"/>
                <a:ext cx="165931" cy="127841"/>
              </a:xfrm>
              <a:custGeom>
                <a:avLst/>
                <a:gdLst>
                  <a:gd name="T0" fmla="*/ 5051849 w 5136"/>
                  <a:gd name="T1" fmla="*/ 1034 h 3957"/>
                  <a:gd name="T2" fmla="*/ 1034 w 5136"/>
                  <a:gd name="T3" fmla="*/ 3764896 h 3957"/>
                  <a:gd name="T4" fmla="*/ 469686 w 5136"/>
                  <a:gd name="T5" fmla="*/ 4130230 h 3957"/>
                  <a:gd name="T6" fmla="*/ 5359772 w 5136"/>
                  <a:gd name="T7" fmla="*/ 513529 h 3957"/>
                  <a:gd name="T8" fmla="*/ 5228248 w 5136"/>
                  <a:gd name="T9" fmla="*/ 250513 h 3957"/>
                  <a:gd name="T10" fmla="*/ 5155169 w 5136"/>
                  <a:gd name="T11" fmla="*/ 293288 h 3957"/>
                  <a:gd name="T12" fmla="*/ 5051849 w 5136"/>
                  <a:gd name="T13" fmla="*/ 1034 h 39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36" h="3957" extrusionOk="0">
                    <a:moveTo>
                      <a:pt x="4840" y="1"/>
                    </a:moveTo>
                    <a:cubicBezTo>
                      <a:pt x="1712" y="1460"/>
                      <a:pt x="70" y="3523"/>
                      <a:pt x="1" y="3607"/>
                    </a:cubicBezTo>
                    <a:lnTo>
                      <a:pt x="450" y="3957"/>
                    </a:lnTo>
                    <a:cubicBezTo>
                      <a:pt x="463" y="3944"/>
                      <a:pt x="2105" y="1895"/>
                      <a:pt x="5135" y="492"/>
                    </a:cubicBezTo>
                    <a:lnTo>
                      <a:pt x="5009" y="240"/>
                    </a:lnTo>
                    <a:cubicBezTo>
                      <a:pt x="4981" y="253"/>
                      <a:pt x="4967" y="268"/>
                      <a:pt x="4939" y="281"/>
                    </a:cubicBezTo>
                    <a:cubicBezTo>
                      <a:pt x="4911" y="184"/>
                      <a:pt x="4868" y="85"/>
                      <a:pt x="4840" y="1"/>
                    </a:cubicBez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</p:grpSp>
      <p:sp>
        <p:nvSpPr>
          <p:cNvPr id="210" name="Google Shape;152;p2">
            <a:extLst>
              <a:ext uri="{FF2B5EF4-FFF2-40B4-BE49-F238E27FC236}">
                <a16:creationId xmlns:a16="http://schemas.microsoft.com/office/drawing/2014/main" id="{9CEF9D42-F0A9-8913-37CE-74996EC565D1}"/>
              </a:ext>
            </a:extLst>
          </p:cNvPr>
          <p:cNvSpPr>
            <a:spLocks/>
          </p:cNvSpPr>
          <p:nvPr/>
        </p:nvSpPr>
        <p:spPr bwMode="auto">
          <a:xfrm>
            <a:off x="2590800" y="134938"/>
            <a:ext cx="3962400" cy="814387"/>
          </a:xfrm>
          <a:custGeom>
            <a:avLst/>
            <a:gdLst>
              <a:gd name="T0" fmla="*/ 46838524 w 131919"/>
              <a:gd name="T1" fmla="*/ 0 h 21449"/>
              <a:gd name="T2" fmla="*/ 30580006 w 131919"/>
              <a:gd name="T3" fmla="*/ 17730354 h 21449"/>
              <a:gd name="T4" fmla="*/ 29276327 w 131919"/>
              <a:gd name="T5" fmla="*/ 19652018 h 21449"/>
              <a:gd name="T6" fmla="*/ 28282115 w 131919"/>
              <a:gd name="T7" fmla="*/ 19241160 h 21449"/>
              <a:gd name="T8" fmla="*/ 24005682 w 131919"/>
              <a:gd name="T9" fmla="*/ 17625106 h 21449"/>
              <a:gd name="T10" fmla="*/ 22335706 w 131919"/>
              <a:gd name="T11" fmla="*/ 17890354 h 21449"/>
              <a:gd name="T12" fmla="*/ 18278541 w 131919"/>
              <a:gd name="T13" fmla="*/ 21449714 h 21449"/>
              <a:gd name="T14" fmla="*/ 12974525 w 131919"/>
              <a:gd name="T15" fmla="*/ 24802904 h 21449"/>
              <a:gd name="T16" fmla="*/ 11814271 w 131919"/>
              <a:gd name="T17" fmla="*/ 24644310 h 21449"/>
              <a:gd name="T18" fmla="*/ 9003925 w 131919"/>
              <a:gd name="T19" fmla="*/ 24159945 h 21449"/>
              <a:gd name="T20" fmla="*/ 8333598 w 131919"/>
              <a:gd name="T21" fmla="*/ 24198863 h 21449"/>
              <a:gd name="T22" fmla="*/ 2765231 w 131919"/>
              <a:gd name="T23" fmla="*/ 27774056 h 21449"/>
              <a:gd name="T24" fmla="*/ 901 w 131919"/>
              <a:gd name="T25" fmla="*/ 30919634 h 21449"/>
              <a:gd name="T26" fmla="*/ 119016176 w 131919"/>
              <a:gd name="T27" fmla="*/ 30919634 h 21449"/>
              <a:gd name="T28" fmla="*/ 111314998 w 131919"/>
              <a:gd name="T29" fmla="*/ 23875941 h 21449"/>
              <a:gd name="T30" fmla="*/ 108449626 w 131919"/>
              <a:gd name="T31" fmla="*/ 23985480 h 21449"/>
              <a:gd name="T32" fmla="*/ 104737070 w 131919"/>
              <a:gd name="T33" fmla="*/ 23038355 h 21449"/>
              <a:gd name="T34" fmla="*/ 93758237 w 131919"/>
              <a:gd name="T35" fmla="*/ 12396383 h 21449"/>
              <a:gd name="T36" fmla="*/ 90029462 w 131919"/>
              <a:gd name="T37" fmla="*/ 13297415 h 21449"/>
              <a:gd name="T38" fmla="*/ 88798862 w 131919"/>
              <a:gd name="T39" fmla="*/ 13551120 h 21449"/>
              <a:gd name="T40" fmla="*/ 86040840 w 131919"/>
              <a:gd name="T41" fmla="*/ 11756310 h 21449"/>
              <a:gd name="T42" fmla="*/ 74273456 w 131919"/>
              <a:gd name="T43" fmla="*/ 3268141 h 21449"/>
              <a:gd name="T44" fmla="*/ 64411535 w 131919"/>
              <a:gd name="T45" fmla="*/ 10930267 h 21449"/>
              <a:gd name="T46" fmla="*/ 62992365 w 131919"/>
              <a:gd name="T47" fmla="*/ 12196023 h 21449"/>
              <a:gd name="T48" fmla="*/ 61627351 w 131919"/>
              <a:gd name="T49" fmla="*/ 11088861 h 21449"/>
              <a:gd name="T50" fmla="*/ 46838524 w 131919"/>
              <a:gd name="T51" fmla="*/ 0 h 214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1919" h="21449" extrusionOk="0">
                <a:moveTo>
                  <a:pt x="51916" y="0"/>
                </a:moveTo>
                <a:cubicBezTo>
                  <a:pt x="43642" y="0"/>
                  <a:pt x="35713" y="4529"/>
                  <a:pt x="33895" y="12299"/>
                </a:cubicBezTo>
                <a:cubicBezTo>
                  <a:pt x="33714" y="13183"/>
                  <a:pt x="33175" y="13632"/>
                  <a:pt x="32450" y="13632"/>
                </a:cubicBezTo>
                <a:cubicBezTo>
                  <a:pt x="32116" y="13632"/>
                  <a:pt x="31744" y="13538"/>
                  <a:pt x="31348" y="13347"/>
                </a:cubicBezTo>
                <a:cubicBezTo>
                  <a:pt x="29879" y="12636"/>
                  <a:pt x="28242" y="12226"/>
                  <a:pt x="26608" y="12226"/>
                </a:cubicBezTo>
                <a:cubicBezTo>
                  <a:pt x="25987" y="12226"/>
                  <a:pt x="25367" y="12285"/>
                  <a:pt x="24757" y="12410"/>
                </a:cubicBezTo>
                <a:cubicBezTo>
                  <a:pt x="23027" y="12762"/>
                  <a:pt x="21572" y="13732"/>
                  <a:pt x="20260" y="14879"/>
                </a:cubicBezTo>
                <a:cubicBezTo>
                  <a:pt x="18632" y="16295"/>
                  <a:pt x="16535" y="17205"/>
                  <a:pt x="14381" y="17205"/>
                </a:cubicBezTo>
                <a:cubicBezTo>
                  <a:pt x="13953" y="17205"/>
                  <a:pt x="13524" y="17169"/>
                  <a:pt x="13095" y="17095"/>
                </a:cubicBezTo>
                <a:cubicBezTo>
                  <a:pt x="12049" y="16916"/>
                  <a:pt x="11033" y="16759"/>
                  <a:pt x="9980" y="16759"/>
                </a:cubicBezTo>
                <a:cubicBezTo>
                  <a:pt x="9735" y="16759"/>
                  <a:pt x="9487" y="16767"/>
                  <a:pt x="9237" y="16786"/>
                </a:cubicBezTo>
                <a:cubicBezTo>
                  <a:pt x="6956" y="16962"/>
                  <a:pt x="4938" y="17998"/>
                  <a:pt x="3065" y="19266"/>
                </a:cubicBezTo>
                <a:cubicBezTo>
                  <a:pt x="2018" y="19961"/>
                  <a:pt x="1015" y="20710"/>
                  <a:pt x="1" y="21448"/>
                </a:cubicBezTo>
                <a:lnTo>
                  <a:pt x="131918" y="21448"/>
                </a:lnTo>
                <a:cubicBezTo>
                  <a:pt x="129037" y="17138"/>
                  <a:pt x="126246" y="16562"/>
                  <a:pt x="123382" y="16562"/>
                </a:cubicBezTo>
                <a:cubicBezTo>
                  <a:pt x="122335" y="16562"/>
                  <a:pt x="121279" y="16638"/>
                  <a:pt x="120206" y="16638"/>
                </a:cubicBezTo>
                <a:cubicBezTo>
                  <a:pt x="118867" y="16638"/>
                  <a:pt x="117500" y="16519"/>
                  <a:pt x="116091" y="15981"/>
                </a:cubicBezTo>
                <a:cubicBezTo>
                  <a:pt x="111790" y="14339"/>
                  <a:pt x="110474" y="8599"/>
                  <a:pt x="103922" y="8599"/>
                </a:cubicBezTo>
                <a:cubicBezTo>
                  <a:pt x="102733" y="8599"/>
                  <a:pt x="101371" y="8788"/>
                  <a:pt x="99789" y="9224"/>
                </a:cubicBezTo>
                <a:cubicBezTo>
                  <a:pt x="99344" y="9339"/>
                  <a:pt x="98883" y="9400"/>
                  <a:pt x="98425" y="9400"/>
                </a:cubicBezTo>
                <a:cubicBezTo>
                  <a:pt x="97292" y="9400"/>
                  <a:pt x="96177" y="9026"/>
                  <a:pt x="95368" y="8155"/>
                </a:cubicBezTo>
                <a:cubicBezTo>
                  <a:pt x="91946" y="4291"/>
                  <a:pt x="87009" y="2267"/>
                  <a:pt x="82325" y="2267"/>
                </a:cubicBezTo>
                <a:cubicBezTo>
                  <a:pt x="78003" y="2267"/>
                  <a:pt x="73896" y="3990"/>
                  <a:pt x="71394" y="7582"/>
                </a:cubicBezTo>
                <a:cubicBezTo>
                  <a:pt x="70975" y="8171"/>
                  <a:pt x="70399" y="8460"/>
                  <a:pt x="69821" y="8460"/>
                </a:cubicBezTo>
                <a:cubicBezTo>
                  <a:pt x="69274" y="8460"/>
                  <a:pt x="68726" y="8201"/>
                  <a:pt x="68308" y="7692"/>
                </a:cubicBezTo>
                <a:cubicBezTo>
                  <a:pt x="64143" y="2399"/>
                  <a:pt x="57938" y="0"/>
                  <a:pt x="519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VN"/>
          </a:p>
        </p:txBody>
      </p:sp>
      <p:sp>
        <p:nvSpPr>
          <p:cNvPr id="211" name="Google Shape;153;p2">
            <a:extLst>
              <a:ext uri="{FF2B5EF4-FFF2-40B4-BE49-F238E27FC236}">
                <a16:creationId xmlns:a16="http://schemas.microsoft.com/office/drawing/2014/main" id="{B4AD9798-CA7A-0048-3F1C-8496AB354A31}"/>
              </a:ext>
            </a:extLst>
          </p:cNvPr>
          <p:cNvSpPr>
            <a:spLocks/>
          </p:cNvSpPr>
          <p:nvPr/>
        </p:nvSpPr>
        <p:spPr bwMode="auto">
          <a:xfrm>
            <a:off x="7116763" y="1360488"/>
            <a:ext cx="1822450" cy="388937"/>
          </a:xfrm>
          <a:custGeom>
            <a:avLst/>
            <a:gdLst>
              <a:gd name="T0" fmla="*/ 21784326 w 74998"/>
              <a:gd name="T1" fmla="*/ 0 h 15953"/>
              <a:gd name="T2" fmla="*/ 12679560 w 74998"/>
              <a:gd name="T3" fmla="*/ 5590278 h 15953"/>
              <a:gd name="T4" fmla="*/ 10407949 w 74998"/>
              <a:gd name="T5" fmla="*/ 6738633 h 15953"/>
              <a:gd name="T6" fmla="*/ 10023548 w 74998"/>
              <a:gd name="T7" fmla="*/ 6717227 h 15953"/>
              <a:gd name="T8" fmla="*/ 8627052 w 74998"/>
              <a:gd name="T9" fmla="*/ 6620950 h 15953"/>
              <a:gd name="T10" fmla="*/ 583 w 74998"/>
              <a:gd name="T11" fmla="*/ 9481769 h 15953"/>
              <a:gd name="T12" fmla="*/ 44285501 w 74998"/>
              <a:gd name="T13" fmla="*/ 9481769 h 15953"/>
              <a:gd name="T14" fmla="*/ 34301513 w 74998"/>
              <a:gd name="T15" fmla="*/ 4581572 h 15953"/>
              <a:gd name="T16" fmla="*/ 33461828 w 74998"/>
              <a:gd name="T17" fmla="*/ 4607147 h 15953"/>
              <a:gd name="T18" fmla="*/ 33080391 w 74998"/>
              <a:gd name="T19" fmla="*/ 4617850 h 15953"/>
              <a:gd name="T20" fmla="*/ 29979713 w 74998"/>
              <a:gd name="T21" fmla="*/ 3506918 h 15953"/>
              <a:gd name="T22" fmla="*/ 21784326 w 74998"/>
              <a:gd name="T23" fmla="*/ 0 h 1595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4998" h="15953" extrusionOk="0">
                <a:moveTo>
                  <a:pt x="36892" y="0"/>
                </a:moveTo>
                <a:cubicBezTo>
                  <a:pt x="30547" y="0"/>
                  <a:pt x="24404" y="3160"/>
                  <a:pt x="21473" y="9405"/>
                </a:cubicBezTo>
                <a:cubicBezTo>
                  <a:pt x="21027" y="10406"/>
                  <a:pt x="19527" y="11337"/>
                  <a:pt x="17626" y="11337"/>
                </a:cubicBezTo>
                <a:cubicBezTo>
                  <a:pt x="17414" y="11337"/>
                  <a:pt x="17197" y="11325"/>
                  <a:pt x="16975" y="11301"/>
                </a:cubicBezTo>
                <a:cubicBezTo>
                  <a:pt x="16181" y="11191"/>
                  <a:pt x="15393" y="11139"/>
                  <a:pt x="14610" y="11139"/>
                </a:cubicBezTo>
                <a:cubicBezTo>
                  <a:pt x="9578" y="11139"/>
                  <a:pt x="4761" y="13282"/>
                  <a:pt x="1" y="15952"/>
                </a:cubicBezTo>
                <a:lnTo>
                  <a:pt x="74998" y="15952"/>
                </a:lnTo>
                <a:cubicBezTo>
                  <a:pt x="70143" y="10358"/>
                  <a:pt x="64457" y="7708"/>
                  <a:pt x="58090" y="7708"/>
                </a:cubicBezTo>
                <a:cubicBezTo>
                  <a:pt x="57620" y="7708"/>
                  <a:pt x="57146" y="7723"/>
                  <a:pt x="56668" y="7751"/>
                </a:cubicBezTo>
                <a:cubicBezTo>
                  <a:pt x="56453" y="7762"/>
                  <a:pt x="56238" y="7769"/>
                  <a:pt x="56022" y="7769"/>
                </a:cubicBezTo>
                <a:cubicBezTo>
                  <a:pt x="54310" y="7769"/>
                  <a:pt x="52562" y="7377"/>
                  <a:pt x="50771" y="5900"/>
                </a:cubicBezTo>
                <a:cubicBezTo>
                  <a:pt x="46996" y="1955"/>
                  <a:pt x="41882" y="0"/>
                  <a:pt x="3689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VN"/>
          </a:p>
        </p:txBody>
      </p:sp>
      <p:sp>
        <p:nvSpPr>
          <p:cNvPr id="212" name="Google Shape;154;p2">
            <a:extLst>
              <a:ext uri="{FF2B5EF4-FFF2-40B4-BE49-F238E27FC236}">
                <a16:creationId xmlns:a16="http://schemas.microsoft.com/office/drawing/2014/main" id="{2D3D0726-D053-FC2F-5502-54B33DCACD28}"/>
              </a:ext>
            </a:extLst>
          </p:cNvPr>
          <p:cNvSpPr>
            <a:spLocks/>
          </p:cNvSpPr>
          <p:nvPr/>
        </p:nvSpPr>
        <p:spPr bwMode="auto">
          <a:xfrm>
            <a:off x="79375" y="1155700"/>
            <a:ext cx="2228850" cy="355600"/>
          </a:xfrm>
          <a:custGeom>
            <a:avLst/>
            <a:gdLst>
              <a:gd name="T0" fmla="*/ 33908541 w 89151"/>
              <a:gd name="T1" fmla="*/ 626 h 14192"/>
              <a:gd name="T2" fmla="*/ 33318496 w 89151"/>
              <a:gd name="T3" fmla="*/ 16963 h 14192"/>
              <a:gd name="T4" fmla="*/ 28985075 w 89151"/>
              <a:gd name="T5" fmla="*/ 1539413 h 14192"/>
              <a:gd name="T6" fmla="*/ 28426907 w 89151"/>
              <a:gd name="T7" fmla="*/ 2078727 h 14192"/>
              <a:gd name="T8" fmla="*/ 27188090 w 89151"/>
              <a:gd name="T9" fmla="*/ 2533901 h 14192"/>
              <a:gd name="T10" fmla="*/ 26098003 w 89151"/>
              <a:gd name="T11" fmla="*/ 2224379 h 14192"/>
              <a:gd name="T12" fmla="*/ 21659579 w 89151"/>
              <a:gd name="T13" fmla="*/ 656076 h 14192"/>
              <a:gd name="T14" fmla="*/ 17244905 w 89151"/>
              <a:gd name="T15" fmla="*/ 2847180 h 14192"/>
              <a:gd name="T16" fmla="*/ 16304224 w 89151"/>
              <a:gd name="T17" fmla="*/ 3325582 h 14192"/>
              <a:gd name="T18" fmla="*/ 15791056 w 89151"/>
              <a:gd name="T19" fmla="*/ 3221347 h 14192"/>
              <a:gd name="T20" fmla="*/ 14194703 w 89151"/>
              <a:gd name="T21" fmla="*/ 2808869 h 14192"/>
              <a:gd name="T22" fmla="*/ 12794606 w 89151"/>
              <a:gd name="T23" fmla="*/ 3137859 h 14192"/>
              <a:gd name="T24" fmla="*/ 11733295 w 89151"/>
              <a:gd name="T25" fmla="*/ 4009896 h 14192"/>
              <a:gd name="T26" fmla="*/ 11058247 w 89151"/>
              <a:gd name="T27" fmla="*/ 5241692 h 14192"/>
              <a:gd name="T28" fmla="*/ 9307513 w 89151"/>
              <a:gd name="T29" fmla="*/ 6286368 h 14192"/>
              <a:gd name="T30" fmla="*/ 9156858 w 89151"/>
              <a:gd name="T31" fmla="*/ 6280103 h 14192"/>
              <a:gd name="T32" fmla="*/ 7588630 w 89151"/>
              <a:gd name="T33" fmla="*/ 6204133 h 14192"/>
              <a:gd name="T34" fmla="*/ 0 w 89151"/>
              <a:gd name="T35" fmla="*/ 8909419 h 14192"/>
              <a:gd name="T36" fmla="*/ 55723125 w 89151"/>
              <a:gd name="T37" fmla="*/ 8909419 h 14192"/>
              <a:gd name="T38" fmla="*/ 55413115 w 89151"/>
              <a:gd name="T39" fmla="*/ 8563490 h 14192"/>
              <a:gd name="T40" fmla="*/ 54476158 w 89151"/>
              <a:gd name="T41" fmla="*/ 7698344 h 14192"/>
              <a:gd name="T42" fmla="*/ 50810910 w 89151"/>
              <a:gd name="T43" fmla="*/ 5559983 h 14192"/>
              <a:gd name="T44" fmla="*/ 48096368 w 89151"/>
              <a:gd name="T45" fmla="*/ 4860585 h 14192"/>
              <a:gd name="T46" fmla="*/ 46771274 w 89151"/>
              <a:gd name="T47" fmla="*/ 4772061 h 14192"/>
              <a:gd name="T48" fmla="*/ 44106709 w 89151"/>
              <a:gd name="T49" fmla="*/ 4868127 h 14192"/>
              <a:gd name="T50" fmla="*/ 44051707 w 89151"/>
              <a:gd name="T51" fmla="*/ 4868127 h 14192"/>
              <a:gd name="T52" fmla="*/ 42074716 w 89151"/>
              <a:gd name="T53" fmla="*/ 4328212 h 14192"/>
              <a:gd name="T54" fmla="*/ 40827749 w 89151"/>
              <a:gd name="T55" fmla="*/ 2791931 h 14192"/>
              <a:gd name="T56" fmla="*/ 40076449 w 89151"/>
              <a:gd name="T57" fmla="*/ 2037283 h 14192"/>
              <a:gd name="T58" fmla="*/ 38120058 w 89151"/>
              <a:gd name="T59" fmla="*/ 860736 h 14192"/>
              <a:gd name="T60" fmla="*/ 33908541 w 89151"/>
              <a:gd name="T61" fmla="*/ 626 h 1419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151" h="14192" extrusionOk="0">
                <a:moveTo>
                  <a:pt x="54250" y="1"/>
                </a:moveTo>
                <a:cubicBezTo>
                  <a:pt x="53935" y="1"/>
                  <a:pt x="53620" y="9"/>
                  <a:pt x="53306" y="27"/>
                </a:cubicBezTo>
                <a:cubicBezTo>
                  <a:pt x="50837" y="148"/>
                  <a:pt x="48301" y="842"/>
                  <a:pt x="46373" y="2452"/>
                </a:cubicBezTo>
                <a:cubicBezTo>
                  <a:pt x="46053" y="2716"/>
                  <a:pt x="45756" y="3003"/>
                  <a:pt x="45480" y="3311"/>
                </a:cubicBezTo>
                <a:cubicBezTo>
                  <a:pt x="45107" y="3730"/>
                  <a:pt x="44342" y="4036"/>
                  <a:pt x="43498" y="4036"/>
                </a:cubicBezTo>
                <a:cubicBezTo>
                  <a:pt x="42920" y="4036"/>
                  <a:pt x="42305" y="3893"/>
                  <a:pt x="41754" y="3543"/>
                </a:cubicBezTo>
                <a:cubicBezTo>
                  <a:pt x="39561" y="1842"/>
                  <a:pt x="37023" y="1045"/>
                  <a:pt x="34653" y="1045"/>
                </a:cubicBezTo>
                <a:cubicBezTo>
                  <a:pt x="31709" y="1045"/>
                  <a:pt x="29025" y="2276"/>
                  <a:pt x="27590" y="4535"/>
                </a:cubicBezTo>
                <a:cubicBezTo>
                  <a:pt x="27347" y="4916"/>
                  <a:pt x="26794" y="5297"/>
                  <a:pt x="26085" y="5297"/>
                </a:cubicBezTo>
                <a:cubicBezTo>
                  <a:pt x="25829" y="5297"/>
                  <a:pt x="25553" y="5247"/>
                  <a:pt x="25264" y="5131"/>
                </a:cubicBezTo>
                <a:cubicBezTo>
                  <a:pt x="24468" y="4700"/>
                  <a:pt x="23590" y="4474"/>
                  <a:pt x="22710" y="4474"/>
                </a:cubicBezTo>
                <a:cubicBezTo>
                  <a:pt x="21946" y="4474"/>
                  <a:pt x="21182" y="4644"/>
                  <a:pt x="20470" y="4998"/>
                </a:cubicBezTo>
                <a:cubicBezTo>
                  <a:pt x="19819" y="5329"/>
                  <a:pt x="19235" y="5802"/>
                  <a:pt x="18772" y="6387"/>
                </a:cubicBezTo>
                <a:cubicBezTo>
                  <a:pt x="18309" y="6971"/>
                  <a:pt x="18077" y="7710"/>
                  <a:pt x="17692" y="8349"/>
                </a:cubicBezTo>
                <a:cubicBezTo>
                  <a:pt x="17125" y="9306"/>
                  <a:pt x="16022" y="10013"/>
                  <a:pt x="14891" y="10013"/>
                </a:cubicBezTo>
                <a:cubicBezTo>
                  <a:pt x="14811" y="10013"/>
                  <a:pt x="14730" y="10010"/>
                  <a:pt x="14650" y="10003"/>
                </a:cubicBezTo>
                <a:cubicBezTo>
                  <a:pt x="13775" y="9923"/>
                  <a:pt x="12942" y="9882"/>
                  <a:pt x="12141" y="9882"/>
                </a:cubicBezTo>
                <a:cubicBezTo>
                  <a:pt x="7622" y="9882"/>
                  <a:pt x="4130" y="11185"/>
                  <a:pt x="0" y="14191"/>
                </a:cubicBezTo>
                <a:lnTo>
                  <a:pt x="89151" y="14191"/>
                </a:lnTo>
                <a:cubicBezTo>
                  <a:pt x="89062" y="14191"/>
                  <a:pt x="88710" y="13706"/>
                  <a:pt x="88655" y="13640"/>
                </a:cubicBezTo>
                <a:cubicBezTo>
                  <a:pt x="88181" y="13155"/>
                  <a:pt x="87685" y="12692"/>
                  <a:pt x="87156" y="12262"/>
                </a:cubicBezTo>
                <a:cubicBezTo>
                  <a:pt x="85403" y="10818"/>
                  <a:pt x="83408" y="9660"/>
                  <a:pt x="81292" y="8856"/>
                </a:cubicBezTo>
                <a:cubicBezTo>
                  <a:pt x="79892" y="8327"/>
                  <a:pt x="78437" y="7952"/>
                  <a:pt x="76949" y="7742"/>
                </a:cubicBezTo>
                <a:cubicBezTo>
                  <a:pt x="76237" y="7637"/>
                  <a:pt x="75531" y="7601"/>
                  <a:pt x="74829" y="7601"/>
                </a:cubicBezTo>
                <a:cubicBezTo>
                  <a:pt x="73411" y="7601"/>
                  <a:pt x="72004" y="7746"/>
                  <a:pt x="70566" y="7754"/>
                </a:cubicBezTo>
                <a:cubicBezTo>
                  <a:pt x="70537" y="7754"/>
                  <a:pt x="70507" y="7754"/>
                  <a:pt x="70478" y="7754"/>
                </a:cubicBezTo>
                <a:cubicBezTo>
                  <a:pt x="69379" y="7754"/>
                  <a:pt x="68206" y="7560"/>
                  <a:pt x="67315" y="6894"/>
                </a:cubicBezTo>
                <a:cubicBezTo>
                  <a:pt x="66466" y="6255"/>
                  <a:pt x="65981" y="5251"/>
                  <a:pt x="65320" y="4447"/>
                </a:cubicBezTo>
                <a:cubicBezTo>
                  <a:pt x="64956" y="4006"/>
                  <a:pt x="64548" y="3609"/>
                  <a:pt x="64118" y="3245"/>
                </a:cubicBezTo>
                <a:cubicBezTo>
                  <a:pt x="63181" y="2474"/>
                  <a:pt x="62112" y="1856"/>
                  <a:pt x="60988" y="1371"/>
                </a:cubicBezTo>
                <a:cubicBezTo>
                  <a:pt x="58875" y="460"/>
                  <a:pt x="56556" y="1"/>
                  <a:pt x="5425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VN"/>
          </a:p>
        </p:txBody>
      </p:sp>
      <p:sp>
        <p:nvSpPr>
          <p:cNvPr id="150" name="Google Shape;150;p2"/>
          <p:cNvSpPr txBox="1">
            <a:spLocks noGrp="1"/>
          </p:cNvSpPr>
          <p:nvPr>
            <p:ph type="ctrTitle"/>
          </p:nvPr>
        </p:nvSpPr>
        <p:spPr>
          <a:xfrm>
            <a:off x="1769700" y="1981325"/>
            <a:ext cx="5604600" cy="146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1769700" y="3762425"/>
            <a:ext cx="5604600" cy="3939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2"/>
          <p:cNvSpPr txBox="1">
            <a:spLocks noGrp="1"/>
          </p:cNvSpPr>
          <p:nvPr>
            <p:ph type="title" idx="2"/>
          </p:nvPr>
        </p:nvSpPr>
        <p:spPr>
          <a:xfrm>
            <a:off x="1769675" y="987175"/>
            <a:ext cx="5604600" cy="828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8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564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 rotWithShape="0">
          <a:gsLst>
            <a:gs pos="0">
              <a:schemeClr val="tx2"/>
            </a:gs>
            <a:gs pos="100000">
              <a:schemeClr val="bg2"/>
            </a:gs>
          </a:gsLst>
          <a:lin ang="2640000"/>
        </a:gra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7;p3">
            <a:extLst>
              <a:ext uri="{FF2B5EF4-FFF2-40B4-BE49-F238E27FC236}">
                <a16:creationId xmlns:a16="http://schemas.microsoft.com/office/drawing/2014/main" id="{14EE42DC-EC34-C928-FCE8-6FA05D904834}"/>
              </a:ext>
            </a:extLst>
          </p:cNvPr>
          <p:cNvGrpSpPr>
            <a:grpSpLocks/>
          </p:cNvGrpSpPr>
          <p:nvPr/>
        </p:nvGrpSpPr>
        <p:grpSpPr bwMode="auto">
          <a:xfrm>
            <a:off x="0" y="3346450"/>
            <a:ext cx="9153525" cy="1797050"/>
            <a:chOff x="0" y="3292651"/>
            <a:chExt cx="9430619" cy="1850883"/>
          </a:xfrm>
        </p:grpSpPr>
        <p:grpSp>
          <p:nvGrpSpPr>
            <p:cNvPr id="3" name="Google Shape;158;p3">
              <a:extLst>
                <a:ext uri="{FF2B5EF4-FFF2-40B4-BE49-F238E27FC236}">
                  <a16:creationId xmlns:a16="http://schemas.microsoft.com/office/drawing/2014/main" id="{C76FA816-5BE9-ED39-5B41-B7610FB8B8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292651"/>
              <a:ext cx="6560994" cy="1850883"/>
              <a:chOff x="1184475" y="3292651"/>
              <a:chExt cx="6560994" cy="1850883"/>
            </a:xfrm>
          </p:grpSpPr>
          <p:sp>
            <p:nvSpPr>
              <p:cNvPr id="7" name="Google Shape;159;p3">
                <a:extLst>
                  <a:ext uri="{FF2B5EF4-FFF2-40B4-BE49-F238E27FC236}">
                    <a16:creationId xmlns:a16="http://schemas.microsoft.com/office/drawing/2014/main" id="{B06264A6-EAF6-9100-F744-363ADF541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475" y="3665901"/>
                <a:ext cx="1023919" cy="1477587"/>
              </a:xfrm>
              <a:custGeom>
                <a:avLst/>
                <a:gdLst>
                  <a:gd name="T0" fmla="*/ 6118353 w 29259"/>
                  <a:gd name="T1" fmla="*/ 0 h 60322"/>
                  <a:gd name="T2" fmla="*/ 6118353 w 29259"/>
                  <a:gd name="T3" fmla="*/ 882016 h 60322"/>
                  <a:gd name="T4" fmla="*/ 6588616 w 29259"/>
                  <a:gd name="T5" fmla="*/ 882016 h 60322"/>
                  <a:gd name="T6" fmla="*/ 6588616 w 29259"/>
                  <a:gd name="T7" fmla="*/ 6288061 h 60322"/>
                  <a:gd name="T8" fmla="*/ 3071407 w 29259"/>
                  <a:gd name="T9" fmla="*/ 6288061 h 60322"/>
                  <a:gd name="T10" fmla="*/ 3071407 w 29259"/>
                  <a:gd name="T11" fmla="*/ 13924302 h 60322"/>
                  <a:gd name="T12" fmla="*/ 1225 w 29259"/>
                  <a:gd name="T13" fmla="*/ 13924302 h 60322"/>
                  <a:gd name="T14" fmla="*/ 1225 w 29259"/>
                  <a:gd name="T15" fmla="*/ 36192896 h 60322"/>
                  <a:gd name="T16" fmla="*/ 35832056 w 29259"/>
                  <a:gd name="T17" fmla="*/ 36192896 h 60322"/>
                  <a:gd name="T18" fmla="*/ 35832056 w 29259"/>
                  <a:gd name="T19" fmla="*/ 13924302 h 60322"/>
                  <a:gd name="T20" fmla="*/ 32925965 w 29259"/>
                  <a:gd name="T21" fmla="*/ 13924302 h 60322"/>
                  <a:gd name="T22" fmla="*/ 32925965 w 29259"/>
                  <a:gd name="T23" fmla="*/ 13734098 h 60322"/>
                  <a:gd name="T24" fmla="*/ 32925965 w 29259"/>
                  <a:gd name="T25" fmla="*/ 6288061 h 60322"/>
                  <a:gd name="T26" fmla="*/ 29608368 w 29259"/>
                  <a:gd name="T27" fmla="*/ 6288061 h 60322"/>
                  <a:gd name="T28" fmla="*/ 29608368 w 29259"/>
                  <a:gd name="T29" fmla="*/ 6097857 h 60322"/>
                  <a:gd name="T30" fmla="*/ 29608368 w 29259"/>
                  <a:gd name="T31" fmla="*/ 882016 h 60322"/>
                  <a:gd name="T32" fmla="*/ 29784743 w 29259"/>
                  <a:gd name="T33" fmla="*/ 882016 h 60322"/>
                  <a:gd name="T34" fmla="*/ 29784743 w 29259"/>
                  <a:gd name="T35" fmla="*/ 0 h 60322"/>
                  <a:gd name="T36" fmla="*/ 6118353 w 29259"/>
                  <a:gd name="T37" fmla="*/ 0 h 60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259" h="60322" extrusionOk="0">
                    <a:moveTo>
                      <a:pt x="4996" y="0"/>
                    </a:moveTo>
                    <a:lnTo>
                      <a:pt x="4996" y="1470"/>
                    </a:lnTo>
                    <a:lnTo>
                      <a:pt x="5380" y="1470"/>
                    </a:lnTo>
                    <a:lnTo>
                      <a:pt x="5380" y="10480"/>
                    </a:lnTo>
                    <a:lnTo>
                      <a:pt x="2508" y="10480"/>
                    </a:lnTo>
                    <a:lnTo>
                      <a:pt x="2508" y="23207"/>
                    </a:lnTo>
                    <a:lnTo>
                      <a:pt x="1" y="23207"/>
                    </a:lnTo>
                    <a:lnTo>
                      <a:pt x="1" y="60321"/>
                    </a:lnTo>
                    <a:lnTo>
                      <a:pt x="29259" y="60321"/>
                    </a:lnTo>
                    <a:lnTo>
                      <a:pt x="29259" y="23207"/>
                    </a:lnTo>
                    <a:lnTo>
                      <a:pt x="26886" y="23207"/>
                    </a:lnTo>
                    <a:lnTo>
                      <a:pt x="26886" y="22890"/>
                    </a:lnTo>
                    <a:lnTo>
                      <a:pt x="26886" y="10480"/>
                    </a:lnTo>
                    <a:lnTo>
                      <a:pt x="24177" y="10480"/>
                    </a:lnTo>
                    <a:lnTo>
                      <a:pt x="24177" y="10163"/>
                    </a:lnTo>
                    <a:lnTo>
                      <a:pt x="24177" y="1470"/>
                    </a:lnTo>
                    <a:lnTo>
                      <a:pt x="24321" y="1470"/>
                    </a:lnTo>
                    <a:lnTo>
                      <a:pt x="24321" y="0"/>
                    </a:lnTo>
                    <a:lnTo>
                      <a:pt x="4996" y="0"/>
                    </a:lnTo>
                    <a:close/>
                  </a:path>
                </a:pathLst>
              </a:custGeom>
              <a:solidFill>
                <a:srgbClr val="8FC1FF">
                  <a:alpha val="3058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8" name="Google Shape;160;p3">
                <a:extLst>
                  <a:ext uri="{FF2B5EF4-FFF2-40B4-BE49-F238E27FC236}">
                    <a16:creationId xmlns:a16="http://schemas.microsoft.com/office/drawing/2014/main" id="{C45E6564-3D62-642D-DC26-00E5E594E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550" y="3926953"/>
                <a:ext cx="1023919" cy="1216544"/>
              </a:xfrm>
              <a:custGeom>
                <a:avLst/>
                <a:gdLst>
                  <a:gd name="T0" fmla="*/ 6118353 w 29259"/>
                  <a:gd name="T1" fmla="*/ 0 h 60322"/>
                  <a:gd name="T2" fmla="*/ 6118353 w 29259"/>
                  <a:gd name="T3" fmla="*/ 597886 h 60322"/>
                  <a:gd name="T4" fmla="*/ 6588616 w 29259"/>
                  <a:gd name="T5" fmla="*/ 597886 h 60322"/>
                  <a:gd name="T6" fmla="*/ 6588616 w 29259"/>
                  <a:gd name="T7" fmla="*/ 4262502 h 60322"/>
                  <a:gd name="T8" fmla="*/ 3071407 w 29259"/>
                  <a:gd name="T9" fmla="*/ 4262502 h 60322"/>
                  <a:gd name="T10" fmla="*/ 3071407 w 29259"/>
                  <a:gd name="T11" fmla="*/ 9438935 h 60322"/>
                  <a:gd name="T12" fmla="*/ 1225 w 29259"/>
                  <a:gd name="T13" fmla="*/ 9438935 h 60322"/>
                  <a:gd name="T14" fmla="*/ 1225 w 29259"/>
                  <a:gd name="T15" fmla="*/ 24534249 h 60322"/>
                  <a:gd name="T16" fmla="*/ 35832056 w 29259"/>
                  <a:gd name="T17" fmla="*/ 24534249 h 60322"/>
                  <a:gd name="T18" fmla="*/ 35832056 w 29259"/>
                  <a:gd name="T19" fmla="*/ 9438935 h 60322"/>
                  <a:gd name="T20" fmla="*/ 32925965 w 29259"/>
                  <a:gd name="T21" fmla="*/ 9438935 h 60322"/>
                  <a:gd name="T22" fmla="*/ 32925965 w 29259"/>
                  <a:gd name="T23" fmla="*/ 9310004 h 60322"/>
                  <a:gd name="T24" fmla="*/ 32925965 w 29259"/>
                  <a:gd name="T25" fmla="*/ 4262502 h 60322"/>
                  <a:gd name="T26" fmla="*/ 29608368 w 29259"/>
                  <a:gd name="T27" fmla="*/ 4262502 h 60322"/>
                  <a:gd name="T28" fmla="*/ 29608368 w 29259"/>
                  <a:gd name="T29" fmla="*/ 4133571 h 60322"/>
                  <a:gd name="T30" fmla="*/ 29608368 w 29259"/>
                  <a:gd name="T31" fmla="*/ 597886 h 60322"/>
                  <a:gd name="T32" fmla="*/ 29784743 w 29259"/>
                  <a:gd name="T33" fmla="*/ 597886 h 60322"/>
                  <a:gd name="T34" fmla="*/ 29784743 w 29259"/>
                  <a:gd name="T35" fmla="*/ 0 h 60322"/>
                  <a:gd name="T36" fmla="*/ 6118353 w 29259"/>
                  <a:gd name="T37" fmla="*/ 0 h 60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259" h="60322" extrusionOk="0">
                    <a:moveTo>
                      <a:pt x="4996" y="0"/>
                    </a:moveTo>
                    <a:lnTo>
                      <a:pt x="4996" y="1470"/>
                    </a:lnTo>
                    <a:lnTo>
                      <a:pt x="5380" y="1470"/>
                    </a:lnTo>
                    <a:lnTo>
                      <a:pt x="5380" y="10480"/>
                    </a:lnTo>
                    <a:lnTo>
                      <a:pt x="2508" y="10480"/>
                    </a:lnTo>
                    <a:lnTo>
                      <a:pt x="2508" y="23207"/>
                    </a:lnTo>
                    <a:lnTo>
                      <a:pt x="1" y="23207"/>
                    </a:lnTo>
                    <a:lnTo>
                      <a:pt x="1" y="60321"/>
                    </a:lnTo>
                    <a:lnTo>
                      <a:pt x="29259" y="60321"/>
                    </a:lnTo>
                    <a:lnTo>
                      <a:pt x="29259" y="23207"/>
                    </a:lnTo>
                    <a:lnTo>
                      <a:pt x="26886" y="23207"/>
                    </a:lnTo>
                    <a:lnTo>
                      <a:pt x="26886" y="22890"/>
                    </a:lnTo>
                    <a:lnTo>
                      <a:pt x="26886" y="10480"/>
                    </a:lnTo>
                    <a:lnTo>
                      <a:pt x="24177" y="10480"/>
                    </a:lnTo>
                    <a:lnTo>
                      <a:pt x="24177" y="10163"/>
                    </a:lnTo>
                    <a:lnTo>
                      <a:pt x="24177" y="1470"/>
                    </a:lnTo>
                    <a:lnTo>
                      <a:pt x="24321" y="1470"/>
                    </a:lnTo>
                    <a:lnTo>
                      <a:pt x="24321" y="0"/>
                    </a:lnTo>
                    <a:lnTo>
                      <a:pt x="4996" y="0"/>
                    </a:lnTo>
                    <a:close/>
                  </a:path>
                </a:pathLst>
              </a:custGeom>
              <a:solidFill>
                <a:srgbClr val="8FC1FF">
                  <a:alpha val="3058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9" name="Google Shape;161;p3">
                <a:extLst>
                  <a:ext uri="{FF2B5EF4-FFF2-40B4-BE49-F238E27FC236}">
                    <a16:creationId xmlns:a16="http://schemas.microsoft.com/office/drawing/2014/main" id="{AFCAC5D9-729D-D947-793A-9E4C57509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175" y="3421225"/>
                <a:ext cx="1023919" cy="1722309"/>
              </a:xfrm>
              <a:custGeom>
                <a:avLst/>
                <a:gdLst>
                  <a:gd name="T0" fmla="*/ 6117128 w 29259"/>
                  <a:gd name="T1" fmla="*/ 0 h 62675"/>
                  <a:gd name="T2" fmla="*/ 6117128 w 29259"/>
                  <a:gd name="T3" fmla="*/ 1153858 h 62675"/>
                  <a:gd name="T4" fmla="*/ 6588616 w 29259"/>
                  <a:gd name="T5" fmla="*/ 1153858 h 62675"/>
                  <a:gd name="T6" fmla="*/ 6588616 w 29259"/>
                  <a:gd name="T7" fmla="*/ 8225094 h 62675"/>
                  <a:gd name="T8" fmla="*/ 3070182 w 29259"/>
                  <a:gd name="T9" fmla="*/ 8225094 h 62675"/>
                  <a:gd name="T10" fmla="*/ 3070182 w 29259"/>
                  <a:gd name="T11" fmla="*/ 18213469 h 62675"/>
                  <a:gd name="T12" fmla="*/ 1225 w 29259"/>
                  <a:gd name="T13" fmla="*/ 18213469 h 62675"/>
                  <a:gd name="T14" fmla="*/ 1225 w 29259"/>
                  <a:gd name="T15" fmla="*/ 47329051 h 62675"/>
                  <a:gd name="T16" fmla="*/ 35830831 w 29259"/>
                  <a:gd name="T17" fmla="*/ 47329051 h 62675"/>
                  <a:gd name="T18" fmla="*/ 35830831 w 29259"/>
                  <a:gd name="T19" fmla="*/ 18213469 h 62675"/>
                  <a:gd name="T20" fmla="*/ 32924740 w 29259"/>
                  <a:gd name="T21" fmla="*/ 18213469 h 62675"/>
                  <a:gd name="T22" fmla="*/ 32924740 w 29259"/>
                  <a:gd name="T23" fmla="*/ 17959746 h 62675"/>
                  <a:gd name="T24" fmla="*/ 32924740 w 29259"/>
                  <a:gd name="T25" fmla="*/ 8225094 h 62675"/>
                  <a:gd name="T26" fmla="*/ 29596120 w 29259"/>
                  <a:gd name="T27" fmla="*/ 8225094 h 62675"/>
                  <a:gd name="T28" fmla="*/ 29596120 w 29259"/>
                  <a:gd name="T29" fmla="*/ 7972113 h 62675"/>
                  <a:gd name="T30" fmla="*/ 29596120 w 29259"/>
                  <a:gd name="T31" fmla="*/ 1153858 h 62675"/>
                  <a:gd name="T32" fmla="*/ 29784743 w 29259"/>
                  <a:gd name="T33" fmla="*/ 1153858 h 62675"/>
                  <a:gd name="T34" fmla="*/ 29784743 w 29259"/>
                  <a:gd name="T35" fmla="*/ 0 h 62675"/>
                  <a:gd name="T36" fmla="*/ 6117128 w 29259"/>
                  <a:gd name="T37" fmla="*/ 0 h 626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259" h="62675" extrusionOk="0">
                    <a:moveTo>
                      <a:pt x="4995" y="0"/>
                    </a:moveTo>
                    <a:lnTo>
                      <a:pt x="4995" y="1528"/>
                    </a:lnTo>
                    <a:lnTo>
                      <a:pt x="5380" y="1528"/>
                    </a:lnTo>
                    <a:lnTo>
                      <a:pt x="5380" y="10892"/>
                    </a:lnTo>
                    <a:lnTo>
                      <a:pt x="2507" y="10892"/>
                    </a:lnTo>
                    <a:lnTo>
                      <a:pt x="2507" y="24119"/>
                    </a:lnTo>
                    <a:lnTo>
                      <a:pt x="1" y="24119"/>
                    </a:lnTo>
                    <a:lnTo>
                      <a:pt x="1" y="62675"/>
                    </a:lnTo>
                    <a:lnTo>
                      <a:pt x="29258" y="62675"/>
                    </a:lnTo>
                    <a:lnTo>
                      <a:pt x="29258" y="24119"/>
                    </a:lnTo>
                    <a:lnTo>
                      <a:pt x="26885" y="24119"/>
                    </a:lnTo>
                    <a:lnTo>
                      <a:pt x="26885" y="23783"/>
                    </a:lnTo>
                    <a:lnTo>
                      <a:pt x="26885" y="10892"/>
                    </a:lnTo>
                    <a:lnTo>
                      <a:pt x="24167" y="10892"/>
                    </a:lnTo>
                    <a:lnTo>
                      <a:pt x="24167" y="10557"/>
                    </a:lnTo>
                    <a:lnTo>
                      <a:pt x="24167" y="1528"/>
                    </a:lnTo>
                    <a:lnTo>
                      <a:pt x="24321" y="1528"/>
                    </a:lnTo>
                    <a:lnTo>
                      <a:pt x="24321" y="0"/>
                    </a:lnTo>
                    <a:lnTo>
                      <a:pt x="4995" y="0"/>
                    </a:lnTo>
                    <a:close/>
                  </a:path>
                </a:pathLst>
              </a:custGeom>
              <a:solidFill>
                <a:srgbClr val="8FC1FF">
                  <a:alpha val="3058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0" name="Google Shape;162;p3">
                <a:extLst>
                  <a:ext uri="{FF2B5EF4-FFF2-40B4-BE49-F238E27FC236}">
                    <a16:creationId xmlns:a16="http://schemas.microsoft.com/office/drawing/2014/main" id="{2A29A5FE-73EA-1051-6DC5-B1A72D599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3350" y="3807398"/>
                <a:ext cx="868576" cy="1336133"/>
              </a:xfrm>
              <a:custGeom>
                <a:avLst/>
                <a:gdLst>
                  <a:gd name="T0" fmla="*/ 4610802 w 24820"/>
                  <a:gd name="T1" fmla="*/ 0 h 48622"/>
                  <a:gd name="T2" fmla="*/ 4610802 w 24820"/>
                  <a:gd name="T3" fmla="*/ 1560150 h 48622"/>
                  <a:gd name="T4" fmla="*/ 0 w 24820"/>
                  <a:gd name="T5" fmla="*/ 1560150 h 48622"/>
                  <a:gd name="T6" fmla="*/ 0 w 24820"/>
                  <a:gd name="T7" fmla="*/ 2669463 h 48622"/>
                  <a:gd name="T8" fmla="*/ 929502 w 24820"/>
                  <a:gd name="T9" fmla="*/ 2669463 h 48622"/>
                  <a:gd name="T10" fmla="*/ 929502 w 24820"/>
                  <a:gd name="T11" fmla="*/ 36716947 h 48622"/>
                  <a:gd name="T12" fmla="*/ 29654906 w 24820"/>
                  <a:gd name="T13" fmla="*/ 36716947 h 48622"/>
                  <a:gd name="T14" fmla="*/ 29654906 w 24820"/>
                  <a:gd name="T15" fmla="*/ 2669463 h 48622"/>
                  <a:gd name="T16" fmla="*/ 30395821 w 24820"/>
                  <a:gd name="T17" fmla="*/ 2669463 h 48622"/>
                  <a:gd name="T18" fmla="*/ 30395821 w 24820"/>
                  <a:gd name="T19" fmla="*/ 1560150 h 48622"/>
                  <a:gd name="T20" fmla="*/ 27820398 w 24820"/>
                  <a:gd name="T21" fmla="*/ 1560150 h 48622"/>
                  <a:gd name="T22" fmla="*/ 27820398 w 24820"/>
                  <a:gd name="T23" fmla="*/ 0 h 48622"/>
                  <a:gd name="T24" fmla="*/ 19714436 w 24820"/>
                  <a:gd name="T25" fmla="*/ 0 h 48622"/>
                  <a:gd name="T26" fmla="*/ 19714436 w 24820"/>
                  <a:gd name="T27" fmla="*/ 1560150 h 48622"/>
                  <a:gd name="T28" fmla="*/ 12716765 w 24820"/>
                  <a:gd name="T29" fmla="*/ 1560150 h 48622"/>
                  <a:gd name="T30" fmla="*/ 12716765 w 24820"/>
                  <a:gd name="T31" fmla="*/ 0 h 48622"/>
                  <a:gd name="T32" fmla="*/ 4610802 w 24820"/>
                  <a:gd name="T33" fmla="*/ 0 h 486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820" h="48622" extrusionOk="0">
                    <a:moveTo>
                      <a:pt x="3765" y="0"/>
                    </a:moveTo>
                    <a:lnTo>
                      <a:pt x="3765" y="2066"/>
                    </a:lnTo>
                    <a:lnTo>
                      <a:pt x="0" y="2066"/>
                    </a:lnTo>
                    <a:lnTo>
                      <a:pt x="0" y="3535"/>
                    </a:lnTo>
                    <a:lnTo>
                      <a:pt x="759" y="3535"/>
                    </a:lnTo>
                    <a:lnTo>
                      <a:pt x="759" y="48622"/>
                    </a:lnTo>
                    <a:lnTo>
                      <a:pt x="24215" y="48622"/>
                    </a:lnTo>
                    <a:lnTo>
                      <a:pt x="24215" y="3535"/>
                    </a:lnTo>
                    <a:lnTo>
                      <a:pt x="24820" y="3535"/>
                    </a:lnTo>
                    <a:lnTo>
                      <a:pt x="24820" y="2066"/>
                    </a:lnTo>
                    <a:lnTo>
                      <a:pt x="22717" y="2066"/>
                    </a:lnTo>
                    <a:lnTo>
                      <a:pt x="22717" y="0"/>
                    </a:lnTo>
                    <a:lnTo>
                      <a:pt x="16098" y="0"/>
                    </a:lnTo>
                    <a:lnTo>
                      <a:pt x="16098" y="2066"/>
                    </a:lnTo>
                    <a:lnTo>
                      <a:pt x="10384" y="2066"/>
                    </a:lnTo>
                    <a:lnTo>
                      <a:pt x="10384" y="0"/>
                    </a:lnTo>
                    <a:lnTo>
                      <a:pt x="3765" y="0"/>
                    </a:lnTo>
                    <a:close/>
                  </a:path>
                </a:pathLst>
              </a:custGeom>
              <a:solidFill>
                <a:srgbClr val="8FC1FF">
                  <a:alpha val="3058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1" name="Google Shape;163;p3">
                <a:extLst>
                  <a:ext uri="{FF2B5EF4-FFF2-40B4-BE49-F238E27FC236}">
                    <a16:creationId xmlns:a16="http://schemas.microsoft.com/office/drawing/2014/main" id="{0B6117BA-0393-9C5C-705C-9E90A0EA2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543" y="3292651"/>
                <a:ext cx="868261" cy="1850860"/>
              </a:xfrm>
              <a:custGeom>
                <a:avLst/>
                <a:gdLst>
                  <a:gd name="T0" fmla="*/ 4599778 w 24811"/>
                  <a:gd name="T1" fmla="*/ 742 h 67353"/>
                  <a:gd name="T2" fmla="*/ 4599778 w 24811"/>
                  <a:gd name="T3" fmla="*/ 1610740 h 67353"/>
                  <a:gd name="T4" fmla="*/ 1225 w 24811"/>
                  <a:gd name="T5" fmla="*/ 1610740 h 67353"/>
                  <a:gd name="T6" fmla="*/ 1225 w 24811"/>
                  <a:gd name="T7" fmla="*/ 2763855 h 67353"/>
                  <a:gd name="T8" fmla="*/ 918479 w 24811"/>
                  <a:gd name="T9" fmla="*/ 2763855 h 67353"/>
                  <a:gd name="T10" fmla="*/ 918479 w 24811"/>
                  <a:gd name="T11" fmla="*/ 50861621 h 67353"/>
                  <a:gd name="T12" fmla="*/ 29654905 w 24811"/>
                  <a:gd name="T13" fmla="*/ 50861621 h 67353"/>
                  <a:gd name="T14" fmla="*/ 29654905 w 24811"/>
                  <a:gd name="T15" fmla="*/ 2763855 h 67353"/>
                  <a:gd name="T16" fmla="*/ 30384796 w 24811"/>
                  <a:gd name="T17" fmla="*/ 2763855 h 67353"/>
                  <a:gd name="T18" fmla="*/ 30384796 w 24811"/>
                  <a:gd name="T19" fmla="*/ 1610740 h 67353"/>
                  <a:gd name="T20" fmla="*/ 27809373 w 24811"/>
                  <a:gd name="T21" fmla="*/ 1610740 h 67353"/>
                  <a:gd name="T22" fmla="*/ 27809373 w 24811"/>
                  <a:gd name="T23" fmla="*/ 742 h 67353"/>
                  <a:gd name="T24" fmla="*/ 19703411 w 24811"/>
                  <a:gd name="T25" fmla="*/ 742 h 67353"/>
                  <a:gd name="T26" fmla="*/ 19703411 w 24811"/>
                  <a:gd name="T27" fmla="*/ 1610740 h 67353"/>
                  <a:gd name="T28" fmla="*/ 12704516 w 24811"/>
                  <a:gd name="T29" fmla="*/ 1610740 h 67353"/>
                  <a:gd name="T30" fmla="*/ 12704516 w 24811"/>
                  <a:gd name="T31" fmla="*/ 742 h 67353"/>
                  <a:gd name="T32" fmla="*/ 4599778 w 24811"/>
                  <a:gd name="T33" fmla="*/ 742 h 673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811" h="67353" extrusionOk="0">
                    <a:moveTo>
                      <a:pt x="3756" y="1"/>
                    </a:moveTo>
                    <a:lnTo>
                      <a:pt x="3756" y="2133"/>
                    </a:lnTo>
                    <a:lnTo>
                      <a:pt x="1" y="2133"/>
                    </a:lnTo>
                    <a:lnTo>
                      <a:pt x="1" y="3660"/>
                    </a:lnTo>
                    <a:lnTo>
                      <a:pt x="750" y="3660"/>
                    </a:lnTo>
                    <a:lnTo>
                      <a:pt x="750" y="67353"/>
                    </a:lnTo>
                    <a:lnTo>
                      <a:pt x="24215" y="67353"/>
                    </a:lnTo>
                    <a:lnTo>
                      <a:pt x="24215" y="3660"/>
                    </a:lnTo>
                    <a:lnTo>
                      <a:pt x="24811" y="3660"/>
                    </a:lnTo>
                    <a:lnTo>
                      <a:pt x="24811" y="2133"/>
                    </a:lnTo>
                    <a:lnTo>
                      <a:pt x="22708" y="2133"/>
                    </a:lnTo>
                    <a:lnTo>
                      <a:pt x="22708" y="1"/>
                    </a:lnTo>
                    <a:lnTo>
                      <a:pt x="16089" y="1"/>
                    </a:lnTo>
                    <a:lnTo>
                      <a:pt x="16089" y="2133"/>
                    </a:lnTo>
                    <a:lnTo>
                      <a:pt x="10374" y="2133"/>
                    </a:lnTo>
                    <a:lnTo>
                      <a:pt x="10374" y="1"/>
                    </a:lnTo>
                    <a:lnTo>
                      <a:pt x="3756" y="1"/>
                    </a:lnTo>
                    <a:close/>
                  </a:path>
                </a:pathLst>
              </a:custGeom>
              <a:solidFill>
                <a:srgbClr val="8FC1FF">
                  <a:alpha val="3058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2" name="Google Shape;164;p3">
                <a:extLst>
                  <a:ext uri="{FF2B5EF4-FFF2-40B4-BE49-F238E27FC236}">
                    <a16:creationId xmlns:a16="http://schemas.microsoft.com/office/drawing/2014/main" id="{A87D4491-7DC6-CB25-D068-5DB5A8B2F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867" y="3485885"/>
                <a:ext cx="1023919" cy="1657649"/>
              </a:xfrm>
              <a:custGeom>
                <a:avLst/>
                <a:gdLst>
                  <a:gd name="T0" fmla="*/ 6118353 w 29259"/>
                  <a:gd name="T1" fmla="*/ 0 h 60322"/>
                  <a:gd name="T2" fmla="*/ 6118353 w 29259"/>
                  <a:gd name="T3" fmla="*/ 1110082 h 60322"/>
                  <a:gd name="T4" fmla="*/ 6588616 w 29259"/>
                  <a:gd name="T5" fmla="*/ 1110082 h 60322"/>
                  <a:gd name="T6" fmla="*/ 6588616 w 29259"/>
                  <a:gd name="T7" fmla="*/ 7913967 h 60322"/>
                  <a:gd name="T8" fmla="*/ 3071407 w 29259"/>
                  <a:gd name="T9" fmla="*/ 7913967 h 60322"/>
                  <a:gd name="T10" fmla="*/ 3071407 w 29259"/>
                  <a:gd name="T11" fmla="*/ 17524798 h 60322"/>
                  <a:gd name="T12" fmla="*/ 1225 w 29259"/>
                  <a:gd name="T13" fmla="*/ 17524798 h 60322"/>
                  <a:gd name="T14" fmla="*/ 1225 w 29259"/>
                  <a:gd name="T15" fmla="*/ 45551465 h 60322"/>
                  <a:gd name="T16" fmla="*/ 35832056 w 29259"/>
                  <a:gd name="T17" fmla="*/ 45551465 h 60322"/>
                  <a:gd name="T18" fmla="*/ 35832056 w 29259"/>
                  <a:gd name="T19" fmla="*/ 17524798 h 60322"/>
                  <a:gd name="T20" fmla="*/ 32925965 w 29259"/>
                  <a:gd name="T21" fmla="*/ 17524798 h 60322"/>
                  <a:gd name="T22" fmla="*/ 32925965 w 29259"/>
                  <a:gd name="T23" fmla="*/ 17285392 h 60322"/>
                  <a:gd name="T24" fmla="*/ 32925965 w 29259"/>
                  <a:gd name="T25" fmla="*/ 7913967 h 60322"/>
                  <a:gd name="T26" fmla="*/ 29608368 w 29259"/>
                  <a:gd name="T27" fmla="*/ 7913967 h 60322"/>
                  <a:gd name="T28" fmla="*/ 29608368 w 29259"/>
                  <a:gd name="T29" fmla="*/ 7674589 h 60322"/>
                  <a:gd name="T30" fmla="*/ 29608368 w 29259"/>
                  <a:gd name="T31" fmla="*/ 1110082 h 60322"/>
                  <a:gd name="T32" fmla="*/ 29784743 w 29259"/>
                  <a:gd name="T33" fmla="*/ 1110082 h 60322"/>
                  <a:gd name="T34" fmla="*/ 29784743 w 29259"/>
                  <a:gd name="T35" fmla="*/ 0 h 60322"/>
                  <a:gd name="T36" fmla="*/ 6118353 w 29259"/>
                  <a:gd name="T37" fmla="*/ 0 h 60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259" h="60322" extrusionOk="0">
                    <a:moveTo>
                      <a:pt x="4996" y="0"/>
                    </a:moveTo>
                    <a:lnTo>
                      <a:pt x="4996" y="1470"/>
                    </a:lnTo>
                    <a:lnTo>
                      <a:pt x="5380" y="1470"/>
                    </a:lnTo>
                    <a:lnTo>
                      <a:pt x="5380" y="10480"/>
                    </a:lnTo>
                    <a:lnTo>
                      <a:pt x="2508" y="10480"/>
                    </a:lnTo>
                    <a:lnTo>
                      <a:pt x="2508" y="23207"/>
                    </a:lnTo>
                    <a:lnTo>
                      <a:pt x="1" y="23207"/>
                    </a:lnTo>
                    <a:lnTo>
                      <a:pt x="1" y="60321"/>
                    </a:lnTo>
                    <a:lnTo>
                      <a:pt x="29259" y="60321"/>
                    </a:lnTo>
                    <a:lnTo>
                      <a:pt x="29259" y="23207"/>
                    </a:lnTo>
                    <a:lnTo>
                      <a:pt x="26886" y="23207"/>
                    </a:lnTo>
                    <a:lnTo>
                      <a:pt x="26886" y="22890"/>
                    </a:lnTo>
                    <a:lnTo>
                      <a:pt x="26886" y="10480"/>
                    </a:lnTo>
                    <a:lnTo>
                      <a:pt x="24177" y="10480"/>
                    </a:lnTo>
                    <a:lnTo>
                      <a:pt x="24177" y="10163"/>
                    </a:lnTo>
                    <a:lnTo>
                      <a:pt x="24177" y="1470"/>
                    </a:lnTo>
                    <a:lnTo>
                      <a:pt x="24321" y="1470"/>
                    </a:lnTo>
                    <a:lnTo>
                      <a:pt x="24321" y="0"/>
                    </a:lnTo>
                    <a:lnTo>
                      <a:pt x="4996" y="0"/>
                    </a:lnTo>
                    <a:close/>
                  </a:path>
                </a:pathLst>
              </a:custGeom>
              <a:solidFill>
                <a:srgbClr val="8FC1FF">
                  <a:alpha val="3058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3" name="Google Shape;165;p3">
                <a:extLst>
                  <a:ext uri="{FF2B5EF4-FFF2-40B4-BE49-F238E27FC236}">
                    <a16:creationId xmlns:a16="http://schemas.microsoft.com/office/drawing/2014/main" id="{678297E8-41C7-192E-71D6-1EAD76285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425" y="3578974"/>
                <a:ext cx="868576" cy="1564534"/>
              </a:xfrm>
              <a:custGeom>
                <a:avLst/>
                <a:gdLst>
                  <a:gd name="T0" fmla="*/ 4610802 w 24820"/>
                  <a:gd name="T1" fmla="*/ 0 h 48622"/>
                  <a:gd name="T2" fmla="*/ 4610802 w 24820"/>
                  <a:gd name="T3" fmla="*/ 2139127 h 48622"/>
                  <a:gd name="T4" fmla="*/ 0 w 24820"/>
                  <a:gd name="T5" fmla="*/ 2139127 h 48622"/>
                  <a:gd name="T6" fmla="*/ 0 w 24820"/>
                  <a:gd name="T7" fmla="*/ 3660093 h 48622"/>
                  <a:gd name="T8" fmla="*/ 929502 w 24820"/>
                  <a:gd name="T9" fmla="*/ 3660093 h 48622"/>
                  <a:gd name="T10" fmla="*/ 929502 w 24820"/>
                  <a:gd name="T11" fmla="*/ 50342780 h 48622"/>
                  <a:gd name="T12" fmla="*/ 29654906 w 24820"/>
                  <a:gd name="T13" fmla="*/ 50342780 h 48622"/>
                  <a:gd name="T14" fmla="*/ 29654906 w 24820"/>
                  <a:gd name="T15" fmla="*/ 3660093 h 48622"/>
                  <a:gd name="T16" fmla="*/ 30395821 w 24820"/>
                  <a:gd name="T17" fmla="*/ 3660093 h 48622"/>
                  <a:gd name="T18" fmla="*/ 30395821 w 24820"/>
                  <a:gd name="T19" fmla="*/ 2139127 h 48622"/>
                  <a:gd name="T20" fmla="*/ 27820398 w 24820"/>
                  <a:gd name="T21" fmla="*/ 2139127 h 48622"/>
                  <a:gd name="T22" fmla="*/ 27820398 w 24820"/>
                  <a:gd name="T23" fmla="*/ 0 h 48622"/>
                  <a:gd name="T24" fmla="*/ 19714436 w 24820"/>
                  <a:gd name="T25" fmla="*/ 0 h 48622"/>
                  <a:gd name="T26" fmla="*/ 19714436 w 24820"/>
                  <a:gd name="T27" fmla="*/ 2139127 h 48622"/>
                  <a:gd name="T28" fmla="*/ 12716765 w 24820"/>
                  <a:gd name="T29" fmla="*/ 2139127 h 48622"/>
                  <a:gd name="T30" fmla="*/ 12716765 w 24820"/>
                  <a:gd name="T31" fmla="*/ 0 h 48622"/>
                  <a:gd name="T32" fmla="*/ 4610802 w 24820"/>
                  <a:gd name="T33" fmla="*/ 0 h 486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820" h="48622" extrusionOk="0">
                    <a:moveTo>
                      <a:pt x="3765" y="0"/>
                    </a:moveTo>
                    <a:lnTo>
                      <a:pt x="3765" y="2066"/>
                    </a:lnTo>
                    <a:lnTo>
                      <a:pt x="0" y="2066"/>
                    </a:lnTo>
                    <a:lnTo>
                      <a:pt x="0" y="3535"/>
                    </a:lnTo>
                    <a:lnTo>
                      <a:pt x="759" y="3535"/>
                    </a:lnTo>
                    <a:lnTo>
                      <a:pt x="759" y="48622"/>
                    </a:lnTo>
                    <a:lnTo>
                      <a:pt x="24215" y="48622"/>
                    </a:lnTo>
                    <a:lnTo>
                      <a:pt x="24215" y="3535"/>
                    </a:lnTo>
                    <a:lnTo>
                      <a:pt x="24820" y="3535"/>
                    </a:lnTo>
                    <a:lnTo>
                      <a:pt x="24820" y="2066"/>
                    </a:lnTo>
                    <a:lnTo>
                      <a:pt x="22717" y="2066"/>
                    </a:lnTo>
                    <a:lnTo>
                      <a:pt x="22717" y="0"/>
                    </a:lnTo>
                    <a:lnTo>
                      <a:pt x="16098" y="0"/>
                    </a:lnTo>
                    <a:lnTo>
                      <a:pt x="16098" y="2066"/>
                    </a:lnTo>
                    <a:lnTo>
                      <a:pt x="10384" y="2066"/>
                    </a:lnTo>
                    <a:lnTo>
                      <a:pt x="10384" y="0"/>
                    </a:lnTo>
                    <a:lnTo>
                      <a:pt x="3765" y="0"/>
                    </a:lnTo>
                    <a:close/>
                  </a:path>
                </a:pathLst>
              </a:custGeom>
              <a:solidFill>
                <a:srgbClr val="8FC1FF">
                  <a:alpha val="3058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  <p:sp>
          <p:nvSpPr>
            <p:cNvPr id="4" name="Google Shape;166;p3">
              <a:extLst>
                <a:ext uri="{FF2B5EF4-FFF2-40B4-BE49-F238E27FC236}">
                  <a16:creationId xmlns:a16="http://schemas.microsoft.com/office/drawing/2014/main" id="{C9DA0FEB-7A0F-B571-89FB-126C0570C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000" y="3665901"/>
              <a:ext cx="1023919" cy="1477587"/>
            </a:xfrm>
            <a:custGeom>
              <a:avLst/>
              <a:gdLst>
                <a:gd name="T0" fmla="*/ 6118353 w 29259"/>
                <a:gd name="T1" fmla="*/ 0 h 60322"/>
                <a:gd name="T2" fmla="*/ 6118353 w 29259"/>
                <a:gd name="T3" fmla="*/ 882016 h 60322"/>
                <a:gd name="T4" fmla="*/ 6588616 w 29259"/>
                <a:gd name="T5" fmla="*/ 882016 h 60322"/>
                <a:gd name="T6" fmla="*/ 6588616 w 29259"/>
                <a:gd name="T7" fmla="*/ 6288061 h 60322"/>
                <a:gd name="T8" fmla="*/ 3071407 w 29259"/>
                <a:gd name="T9" fmla="*/ 6288061 h 60322"/>
                <a:gd name="T10" fmla="*/ 3071407 w 29259"/>
                <a:gd name="T11" fmla="*/ 13924302 h 60322"/>
                <a:gd name="T12" fmla="*/ 1225 w 29259"/>
                <a:gd name="T13" fmla="*/ 13924302 h 60322"/>
                <a:gd name="T14" fmla="*/ 1225 w 29259"/>
                <a:gd name="T15" fmla="*/ 36192896 h 60322"/>
                <a:gd name="T16" fmla="*/ 35832056 w 29259"/>
                <a:gd name="T17" fmla="*/ 36192896 h 60322"/>
                <a:gd name="T18" fmla="*/ 35832056 w 29259"/>
                <a:gd name="T19" fmla="*/ 13924302 h 60322"/>
                <a:gd name="T20" fmla="*/ 32925965 w 29259"/>
                <a:gd name="T21" fmla="*/ 13924302 h 60322"/>
                <a:gd name="T22" fmla="*/ 32925965 w 29259"/>
                <a:gd name="T23" fmla="*/ 13734098 h 60322"/>
                <a:gd name="T24" fmla="*/ 32925965 w 29259"/>
                <a:gd name="T25" fmla="*/ 6288061 h 60322"/>
                <a:gd name="T26" fmla="*/ 29608368 w 29259"/>
                <a:gd name="T27" fmla="*/ 6288061 h 60322"/>
                <a:gd name="T28" fmla="*/ 29608368 w 29259"/>
                <a:gd name="T29" fmla="*/ 6097857 h 60322"/>
                <a:gd name="T30" fmla="*/ 29608368 w 29259"/>
                <a:gd name="T31" fmla="*/ 882016 h 60322"/>
                <a:gd name="T32" fmla="*/ 29784743 w 29259"/>
                <a:gd name="T33" fmla="*/ 882016 h 60322"/>
                <a:gd name="T34" fmla="*/ 29784743 w 29259"/>
                <a:gd name="T35" fmla="*/ 0 h 60322"/>
                <a:gd name="T36" fmla="*/ 6118353 w 29259"/>
                <a:gd name="T37" fmla="*/ 0 h 60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259" h="60322" extrusionOk="0">
                  <a:moveTo>
                    <a:pt x="4996" y="0"/>
                  </a:moveTo>
                  <a:lnTo>
                    <a:pt x="4996" y="1470"/>
                  </a:lnTo>
                  <a:lnTo>
                    <a:pt x="5380" y="1470"/>
                  </a:lnTo>
                  <a:lnTo>
                    <a:pt x="5380" y="10480"/>
                  </a:lnTo>
                  <a:lnTo>
                    <a:pt x="2508" y="10480"/>
                  </a:lnTo>
                  <a:lnTo>
                    <a:pt x="2508" y="23207"/>
                  </a:lnTo>
                  <a:lnTo>
                    <a:pt x="1" y="23207"/>
                  </a:lnTo>
                  <a:lnTo>
                    <a:pt x="1" y="60321"/>
                  </a:lnTo>
                  <a:lnTo>
                    <a:pt x="29259" y="60321"/>
                  </a:lnTo>
                  <a:lnTo>
                    <a:pt x="29259" y="23207"/>
                  </a:lnTo>
                  <a:lnTo>
                    <a:pt x="26886" y="23207"/>
                  </a:lnTo>
                  <a:lnTo>
                    <a:pt x="26886" y="22890"/>
                  </a:lnTo>
                  <a:lnTo>
                    <a:pt x="26886" y="10480"/>
                  </a:lnTo>
                  <a:lnTo>
                    <a:pt x="24177" y="10480"/>
                  </a:lnTo>
                  <a:lnTo>
                    <a:pt x="24177" y="10163"/>
                  </a:lnTo>
                  <a:lnTo>
                    <a:pt x="24177" y="1470"/>
                  </a:lnTo>
                  <a:lnTo>
                    <a:pt x="24321" y="1470"/>
                  </a:lnTo>
                  <a:lnTo>
                    <a:pt x="24321" y="0"/>
                  </a:lnTo>
                  <a:lnTo>
                    <a:pt x="4996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" name="Google Shape;167;p3">
              <a:extLst>
                <a:ext uri="{FF2B5EF4-FFF2-40B4-BE49-F238E27FC236}">
                  <a16:creationId xmlns:a16="http://schemas.microsoft.com/office/drawing/2014/main" id="{EC8A4B2F-36BA-49AF-9D59-30D288A4B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875" y="3807398"/>
              <a:ext cx="868576" cy="1336133"/>
            </a:xfrm>
            <a:custGeom>
              <a:avLst/>
              <a:gdLst>
                <a:gd name="T0" fmla="*/ 4610802 w 24820"/>
                <a:gd name="T1" fmla="*/ 0 h 48622"/>
                <a:gd name="T2" fmla="*/ 4610802 w 24820"/>
                <a:gd name="T3" fmla="*/ 1560150 h 48622"/>
                <a:gd name="T4" fmla="*/ 0 w 24820"/>
                <a:gd name="T5" fmla="*/ 1560150 h 48622"/>
                <a:gd name="T6" fmla="*/ 0 w 24820"/>
                <a:gd name="T7" fmla="*/ 2669463 h 48622"/>
                <a:gd name="T8" fmla="*/ 929502 w 24820"/>
                <a:gd name="T9" fmla="*/ 2669463 h 48622"/>
                <a:gd name="T10" fmla="*/ 929502 w 24820"/>
                <a:gd name="T11" fmla="*/ 36716947 h 48622"/>
                <a:gd name="T12" fmla="*/ 29654906 w 24820"/>
                <a:gd name="T13" fmla="*/ 36716947 h 48622"/>
                <a:gd name="T14" fmla="*/ 29654906 w 24820"/>
                <a:gd name="T15" fmla="*/ 2669463 h 48622"/>
                <a:gd name="T16" fmla="*/ 30395821 w 24820"/>
                <a:gd name="T17" fmla="*/ 2669463 h 48622"/>
                <a:gd name="T18" fmla="*/ 30395821 w 24820"/>
                <a:gd name="T19" fmla="*/ 1560150 h 48622"/>
                <a:gd name="T20" fmla="*/ 27820398 w 24820"/>
                <a:gd name="T21" fmla="*/ 1560150 h 48622"/>
                <a:gd name="T22" fmla="*/ 27820398 w 24820"/>
                <a:gd name="T23" fmla="*/ 0 h 48622"/>
                <a:gd name="T24" fmla="*/ 19714436 w 24820"/>
                <a:gd name="T25" fmla="*/ 0 h 48622"/>
                <a:gd name="T26" fmla="*/ 19714436 w 24820"/>
                <a:gd name="T27" fmla="*/ 1560150 h 48622"/>
                <a:gd name="T28" fmla="*/ 12716765 w 24820"/>
                <a:gd name="T29" fmla="*/ 1560150 h 48622"/>
                <a:gd name="T30" fmla="*/ 12716765 w 24820"/>
                <a:gd name="T31" fmla="*/ 0 h 48622"/>
                <a:gd name="T32" fmla="*/ 4610802 w 24820"/>
                <a:gd name="T33" fmla="*/ 0 h 486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20" h="48622" extrusionOk="0">
                  <a:moveTo>
                    <a:pt x="3765" y="0"/>
                  </a:moveTo>
                  <a:lnTo>
                    <a:pt x="3765" y="2066"/>
                  </a:lnTo>
                  <a:lnTo>
                    <a:pt x="0" y="2066"/>
                  </a:lnTo>
                  <a:lnTo>
                    <a:pt x="0" y="3535"/>
                  </a:lnTo>
                  <a:lnTo>
                    <a:pt x="759" y="3535"/>
                  </a:lnTo>
                  <a:lnTo>
                    <a:pt x="759" y="48622"/>
                  </a:lnTo>
                  <a:lnTo>
                    <a:pt x="24215" y="48622"/>
                  </a:lnTo>
                  <a:lnTo>
                    <a:pt x="24215" y="3535"/>
                  </a:lnTo>
                  <a:lnTo>
                    <a:pt x="24820" y="3535"/>
                  </a:lnTo>
                  <a:lnTo>
                    <a:pt x="24820" y="2066"/>
                  </a:lnTo>
                  <a:lnTo>
                    <a:pt x="22717" y="2066"/>
                  </a:lnTo>
                  <a:lnTo>
                    <a:pt x="22717" y="0"/>
                  </a:lnTo>
                  <a:lnTo>
                    <a:pt x="16098" y="0"/>
                  </a:lnTo>
                  <a:lnTo>
                    <a:pt x="16098" y="2066"/>
                  </a:lnTo>
                  <a:lnTo>
                    <a:pt x="10384" y="2066"/>
                  </a:lnTo>
                  <a:lnTo>
                    <a:pt x="10384" y="0"/>
                  </a:lnTo>
                  <a:lnTo>
                    <a:pt x="3765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" name="Google Shape;168;p3">
              <a:extLst>
                <a:ext uri="{FF2B5EF4-FFF2-40B4-BE49-F238E27FC236}">
                  <a16:creationId xmlns:a16="http://schemas.microsoft.com/office/drawing/2014/main" id="{7E547655-45A4-9C7B-5BB3-43EC800E8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6700" y="3421225"/>
              <a:ext cx="1023919" cy="1722309"/>
            </a:xfrm>
            <a:custGeom>
              <a:avLst/>
              <a:gdLst>
                <a:gd name="T0" fmla="*/ 6117128 w 29259"/>
                <a:gd name="T1" fmla="*/ 0 h 62675"/>
                <a:gd name="T2" fmla="*/ 6117128 w 29259"/>
                <a:gd name="T3" fmla="*/ 1153858 h 62675"/>
                <a:gd name="T4" fmla="*/ 6588616 w 29259"/>
                <a:gd name="T5" fmla="*/ 1153858 h 62675"/>
                <a:gd name="T6" fmla="*/ 6588616 w 29259"/>
                <a:gd name="T7" fmla="*/ 8225094 h 62675"/>
                <a:gd name="T8" fmla="*/ 3070182 w 29259"/>
                <a:gd name="T9" fmla="*/ 8225094 h 62675"/>
                <a:gd name="T10" fmla="*/ 3070182 w 29259"/>
                <a:gd name="T11" fmla="*/ 18213469 h 62675"/>
                <a:gd name="T12" fmla="*/ 1225 w 29259"/>
                <a:gd name="T13" fmla="*/ 18213469 h 62675"/>
                <a:gd name="T14" fmla="*/ 1225 w 29259"/>
                <a:gd name="T15" fmla="*/ 47329051 h 62675"/>
                <a:gd name="T16" fmla="*/ 35830831 w 29259"/>
                <a:gd name="T17" fmla="*/ 47329051 h 62675"/>
                <a:gd name="T18" fmla="*/ 35830831 w 29259"/>
                <a:gd name="T19" fmla="*/ 18213469 h 62675"/>
                <a:gd name="T20" fmla="*/ 32924740 w 29259"/>
                <a:gd name="T21" fmla="*/ 18213469 h 62675"/>
                <a:gd name="T22" fmla="*/ 32924740 w 29259"/>
                <a:gd name="T23" fmla="*/ 17959746 h 62675"/>
                <a:gd name="T24" fmla="*/ 32924740 w 29259"/>
                <a:gd name="T25" fmla="*/ 8225094 h 62675"/>
                <a:gd name="T26" fmla="*/ 29596120 w 29259"/>
                <a:gd name="T27" fmla="*/ 8225094 h 62675"/>
                <a:gd name="T28" fmla="*/ 29596120 w 29259"/>
                <a:gd name="T29" fmla="*/ 7972113 h 62675"/>
                <a:gd name="T30" fmla="*/ 29596120 w 29259"/>
                <a:gd name="T31" fmla="*/ 1153858 h 62675"/>
                <a:gd name="T32" fmla="*/ 29784743 w 29259"/>
                <a:gd name="T33" fmla="*/ 1153858 h 62675"/>
                <a:gd name="T34" fmla="*/ 29784743 w 29259"/>
                <a:gd name="T35" fmla="*/ 0 h 62675"/>
                <a:gd name="T36" fmla="*/ 6117128 w 29259"/>
                <a:gd name="T37" fmla="*/ 0 h 626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259" h="62675" extrusionOk="0">
                  <a:moveTo>
                    <a:pt x="4995" y="0"/>
                  </a:moveTo>
                  <a:lnTo>
                    <a:pt x="4995" y="1528"/>
                  </a:lnTo>
                  <a:lnTo>
                    <a:pt x="5380" y="1528"/>
                  </a:lnTo>
                  <a:lnTo>
                    <a:pt x="5380" y="10892"/>
                  </a:lnTo>
                  <a:lnTo>
                    <a:pt x="2507" y="10892"/>
                  </a:lnTo>
                  <a:lnTo>
                    <a:pt x="2507" y="24119"/>
                  </a:lnTo>
                  <a:lnTo>
                    <a:pt x="1" y="24119"/>
                  </a:lnTo>
                  <a:lnTo>
                    <a:pt x="1" y="62675"/>
                  </a:lnTo>
                  <a:lnTo>
                    <a:pt x="29258" y="62675"/>
                  </a:lnTo>
                  <a:lnTo>
                    <a:pt x="29258" y="24119"/>
                  </a:lnTo>
                  <a:lnTo>
                    <a:pt x="26885" y="24119"/>
                  </a:lnTo>
                  <a:lnTo>
                    <a:pt x="26885" y="23783"/>
                  </a:lnTo>
                  <a:lnTo>
                    <a:pt x="26885" y="10892"/>
                  </a:lnTo>
                  <a:lnTo>
                    <a:pt x="24167" y="10892"/>
                  </a:lnTo>
                  <a:lnTo>
                    <a:pt x="24167" y="10557"/>
                  </a:lnTo>
                  <a:lnTo>
                    <a:pt x="24167" y="1528"/>
                  </a:lnTo>
                  <a:lnTo>
                    <a:pt x="24321" y="1528"/>
                  </a:lnTo>
                  <a:lnTo>
                    <a:pt x="24321" y="0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sp>
        <p:nvSpPr>
          <p:cNvPr id="14" name="Google Shape;169;p3">
            <a:extLst>
              <a:ext uri="{FF2B5EF4-FFF2-40B4-BE49-F238E27FC236}">
                <a16:creationId xmlns:a16="http://schemas.microsoft.com/office/drawing/2014/main" id="{8ACF63BF-F273-2C16-4AE6-7B252DB36260}"/>
              </a:ext>
            </a:extLst>
          </p:cNvPr>
          <p:cNvSpPr>
            <a:spLocks/>
          </p:cNvSpPr>
          <p:nvPr/>
        </p:nvSpPr>
        <p:spPr bwMode="auto">
          <a:xfrm>
            <a:off x="179388" y="287338"/>
            <a:ext cx="3097212" cy="503237"/>
          </a:xfrm>
          <a:custGeom>
            <a:avLst/>
            <a:gdLst>
              <a:gd name="T0" fmla="*/ 28617287 w 131919"/>
              <a:gd name="T1" fmla="*/ 0 h 21449"/>
              <a:gd name="T2" fmla="*/ 18683688 w 131919"/>
              <a:gd name="T3" fmla="*/ 6770179 h 21449"/>
              <a:gd name="T4" fmla="*/ 17887169 w 131919"/>
              <a:gd name="T5" fmla="*/ 7503954 h 21449"/>
              <a:gd name="T6" fmla="*/ 17279743 w 131919"/>
              <a:gd name="T7" fmla="*/ 7347087 h 21449"/>
              <a:gd name="T8" fmla="*/ 14666931 w 131919"/>
              <a:gd name="T9" fmla="*/ 6730012 h 21449"/>
              <a:gd name="T10" fmla="*/ 13646619 w 131919"/>
              <a:gd name="T11" fmla="*/ 6831297 h 21449"/>
              <a:gd name="T12" fmla="*/ 11167774 w 131919"/>
              <a:gd name="T13" fmla="*/ 8190382 h 21449"/>
              <a:gd name="T14" fmla="*/ 7927134 w 131919"/>
              <a:gd name="T15" fmla="*/ 9470775 h 21449"/>
              <a:gd name="T16" fmla="*/ 7218258 w 131919"/>
              <a:gd name="T17" fmla="*/ 9410220 h 21449"/>
              <a:gd name="T18" fmla="*/ 5501209 w 131919"/>
              <a:gd name="T19" fmla="*/ 9225269 h 21449"/>
              <a:gd name="T20" fmla="*/ 5091656 w 131919"/>
              <a:gd name="T21" fmla="*/ 9240144 h 21449"/>
              <a:gd name="T22" fmla="*/ 1689487 w 131919"/>
              <a:gd name="T23" fmla="*/ 10605282 h 21449"/>
              <a:gd name="T24" fmla="*/ 540 w 131919"/>
              <a:gd name="T25" fmla="*/ 11806420 h 21449"/>
              <a:gd name="T26" fmla="*/ 72716219 w 131919"/>
              <a:gd name="T27" fmla="*/ 11806420 h 21449"/>
              <a:gd name="T28" fmla="*/ 68010966 w 131919"/>
              <a:gd name="T29" fmla="*/ 9116827 h 21449"/>
              <a:gd name="T30" fmla="*/ 66260296 w 131919"/>
              <a:gd name="T31" fmla="*/ 9158660 h 21449"/>
              <a:gd name="T32" fmla="*/ 63992003 w 131919"/>
              <a:gd name="T33" fmla="*/ 8797016 h 21449"/>
              <a:gd name="T34" fmla="*/ 57284183 w 131919"/>
              <a:gd name="T35" fmla="*/ 4733464 h 21449"/>
              <a:gd name="T36" fmla="*/ 55005982 w 131919"/>
              <a:gd name="T37" fmla="*/ 5077511 h 21449"/>
              <a:gd name="T38" fmla="*/ 54254094 w 131919"/>
              <a:gd name="T39" fmla="*/ 5174386 h 21449"/>
              <a:gd name="T40" fmla="*/ 52569022 w 131919"/>
              <a:gd name="T41" fmla="*/ 4489060 h 21449"/>
              <a:gd name="T42" fmla="*/ 45379407 w 131919"/>
              <a:gd name="T43" fmla="*/ 1247898 h 21449"/>
              <a:gd name="T44" fmla="*/ 39354002 w 131919"/>
              <a:gd name="T45" fmla="*/ 4173636 h 21449"/>
              <a:gd name="T46" fmla="*/ 38486931 w 131919"/>
              <a:gd name="T47" fmla="*/ 4656954 h 21449"/>
              <a:gd name="T48" fmla="*/ 37652917 w 131919"/>
              <a:gd name="T49" fmla="*/ 4234192 h 21449"/>
              <a:gd name="T50" fmla="*/ 28617287 w 131919"/>
              <a:gd name="T51" fmla="*/ 0 h 214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1919" h="21449" extrusionOk="0">
                <a:moveTo>
                  <a:pt x="51916" y="0"/>
                </a:moveTo>
                <a:cubicBezTo>
                  <a:pt x="43642" y="0"/>
                  <a:pt x="35713" y="4529"/>
                  <a:pt x="33895" y="12299"/>
                </a:cubicBezTo>
                <a:cubicBezTo>
                  <a:pt x="33714" y="13183"/>
                  <a:pt x="33175" y="13632"/>
                  <a:pt x="32450" y="13632"/>
                </a:cubicBezTo>
                <a:cubicBezTo>
                  <a:pt x="32116" y="13632"/>
                  <a:pt x="31744" y="13538"/>
                  <a:pt x="31348" y="13347"/>
                </a:cubicBezTo>
                <a:cubicBezTo>
                  <a:pt x="29879" y="12636"/>
                  <a:pt x="28242" y="12226"/>
                  <a:pt x="26608" y="12226"/>
                </a:cubicBezTo>
                <a:cubicBezTo>
                  <a:pt x="25987" y="12226"/>
                  <a:pt x="25367" y="12285"/>
                  <a:pt x="24757" y="12410"/>
                </a:cubicBezTo>
                <a:cubicBezTo>
                  <a:pt x="23027" y="12762"/>
                  <a:pt x="21572" y="13732"/>
                  <a:pt x="20260" y="14879"/>
                </a:cubicBezTo>
                <a:cubicBezTo>
                  <a:pt x="18632" y="16295"/>
                  <a:pt x="16535" y="17205"/>
                  <a:pt x="14381" y="17205"/>
                </a:cubicBezTo>
                <a:cubicBezTo>
                  <a:pt x="13953" y="17205"/>
                  <a:pt x="13524" y="17169"/>
                  <a:pt x="13095" y="17095"/>
                </a:cubicBezTo>
                <a:cubicBezTo>
                  <a:pt x="12049" y="16916"/>
                  <a:pt x="11033" y="16759"/>
                  <a:pt x="9980" y="16759"/>
                </a:cubicBezTo>
                <a:cubicBezTo>
                  <a:pt x="9735" y="16759"/>
                  <a:pt x="9487" y="16767"/>
                  <a:pt x="9237" y="16786"/>
                </a:cubicBezTo>
                <a:cubicBezTo>
                  <a:pt x="6956" y="16962"/>
                  <a:pt x="4938" y="17998"/>
                  <a:pt x="3065" y="19266"/>
                </a:cubicBezTo>
                <a:cubicBezTo>
                  <a:pt x="2018" y="19961"/>
                  <a:pt x="1015" y="20710"/>
                  <a:pt x="1" y="21448"/>
                </a:cubicBezTo>
                <a:lnTo>
                  <a:pt x="131918" y="21448"/>
                </a:lnTo>
                <a:cubicBezTo>
                  <a:pt x="129037" y="17138"/>
                  <a:pt x="126246" y="16562"/>
                  <a:pt x="123382" y="16562"/>
                </a:cubicBezTo>
                <a:cubicBezTo>
                  <a:pt x="122335" y="16562"/>
                  <a:pt x="121279" y="16638"/>
                  <a:pt x="120206" y="16638"/>
                </a:cubicBezTo>
                <a:cubicBezTo>
                  <a:pt x="118867" y="16638"/>
                  <a:pt x="117500" y="16519"/>
                  <a:pt x="116091" y="15981"/>
                </a:cubicBezTo>
                <a:cubicBezTo>
                  <a:pt x="111790" y="14339"/>
                  <a:pt x="110474" y="8599"/>
                  <a:pt x="103922" y="8599"/>
                </a:cubicBezTo>
                <a:cubicBezTo>
                  <a:pt x="102733" y="8599"/>
                  <a:pt x="101371" y="8788"/>
                  <a:pt x="99789" y="9224"/>
                </a:cubicBezTo>
                <a:cubicBezTo>
                  <a:pt x="99344" y="9339"/>
                  <a:pt x="98883" y="9400"/>
                  <a:pt x="98425" y="9400"/>
                </a:cubicBezTo>
                <a:cubicBezTo>
                  <a:pt x="97292" y="9400"/>
                  <a:pt x="96177" y="9026"/>
                  <a:pt x="95368" y="8155"/>
                </a:cubicBezTo>
                <a:cubicBezTo>
                  <a:pt x="91946" y="4291"/>
                  <a:pt x="87009" y="2267"/>
                  <a:pt x="82325" y="2267"/>
                </a:cubicBezTo>
                <a:cubicBezTo>
                  <a:pt x="78003" y="2267"/>
                  <a:pt x="73896" y="3990"/>
                  <a:pt x="71394" y="7582"/>
                </a:cubicBezTo>
                <a:cubicBezTo>
                  <a:pt x="70975" y="8171"/>
                  <a:pt x="70399" y="8460"/>
                  <a:pt x="69821" y="8460"/>
                </a:cubicBezTo>
                <a:cubicBezTo>
                  <a:pt x="69274" y="8460"/>
                  <a:pt x="68726" y="8201"/>
                  <a:pt x="68308" y="7692"/>
                </a:cubicBezTo>
                <a:cubicBezTo>
                  <a:pt x="64143" y="2399"/>
                  <a:pt x="57938" y="0"/>
                  <a:pt x="519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VN"/>
          </a:p>
        </p:txBody>
      </p:sp>
      <p:sp>
        <p:nvSpPr>
          <p:cNvPr id="15" name="Google Shape;170;p3">
            <a:extLst>
              <a:ext uri="{FF2B5EF4-FFF2-40B4-BE49-F238E27FC236}">
                <a16:creationId xmlns:a16="http://schemas.microsoft.com/office/drawing/2014/main" id="{B8E37139-CF50-8604-F55A-371064911699}"/>
              </a:ext>
            </a:extLst>
          </p:cNvPr>
          <p:cNvSpPr>
            <a:spLocks/>
          </p:cNvSpPr>
          <p:nvPr/>
        </p:nvSpPr>
        <p:spPr bwMode="auto">
          <a:xfrm>
            <a:off x="1289050" y="1878013"/>
            <a:ext cx="1820863" cy="387350"/>
          </a:xfrm>
          <a:custGeom>
            <a:avLst/>
            <a:gdLst>
              <a:gd name="T0" fmla="*/ 21746394 w 74998"/>
              <a:gd name="T1" fmla="*/ 0 h 15953"/>
              <a:gd name="T2" fmla="*/ 12657496 w 74998"/>
              <a:gd name="T3" fmla="*/ 5544741 h 15953"/>
              <a:gd name="T4" fmla="*/ 10389830 w 74998"/>
              <a:gd name="T5" fmla="*/ 6683748 h 15953"/>
              <a:gd name="T6" fmla="*/ 10006103 w 74998"/>
              <a:gd name="T7" fmla="*/ 6662527 h 15953"/>
              <a:gd name="T8" fmla="*/ 8612038 w 74998"/>
              <a:gd name="T9" fmla="*/ 6567031 h 15953"/>
              <a:gd name="T10" fmla="*/ 583 w 74998"/>
              <a:gd name="T11" fmla="*/ 9404546 h 15953"/>
              <a:gd name="T12" fmla="*/ 44208406 w 74998"/>
              <a:gd name="T13" fmla="*/ 9404546 h 15953"/>
              <a:gd name="T14" fmla="*/ 34241805 w 74998"/>
              <a:gd name="T15" fmla="*/ 4544279 h 15953"/>
              <a:gd name="T16" fmla="*/ 33403579 w 74998"/>
              <a:gd name="T17" fmla="*/ 4569628 h 15953"/>
              <a:gd name="T18" fmla="*/ 33022790 w 74998"/>
              <a:gd name="T19" fmla="*/ 4580238 h 15953"/>
              <a:gd name="T20" fmla="*/ 29927531 w 74998"/>
              <a:gd name="T21" fmla="*/ 3478356 h 15953"/>
              <a:gd name="T22" fmla="*/ 21746394 w 74998"/>
              <a:gd name="T23" fmla="*/ 0 h 1595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4998" h="15953" extrusionOk="0">
                <a:moveTo>
                  <a:pt x="36892" y="0"/>
                </a:moveTo>
                <a:cubicBezTo>
                  <a:pt x="30547" y="0"/>
                  <a:pt x="24404" y="3160"/>
                  <a:pt x="21473" y="9405"/>
                </a:cubicBezTo>
                <a:cubicBezTo>
                  <a:pt x="21027" y="10406"/>
                  <a:pt x="19527" y="11337"/>
                  <a:pt x="17626" y="11337"/>
                </a:cubicBezTo>
                <a:cubicBezTo>
                  <a:pt x="17414" y="11337"/>
                  <a:pt x="17197" y="11325"/>
                  <a:pt x="16975" y="11301"/>
                </a:cubicBezTo>
                <a:cubicBezTo>
                  <a:pt x="16181" y="11191"/>
                  <a:pt x="15393" y="11139"/>
                  <a:pt x="14610" y="11139"/>
                </a:cubicBezTo>
                <a:cubicBezTo>
                  <a:pt x="9578" y="11139"/>
                  <a:pt x="4761" y="13282"/>
                  <a:pt x="1" y="15952"/>
                </a:cubicBezTo>
                <a:lnTo>
                  <a:pt x="74998" y="15952"/>
                </a:lnTo>
                <a:cubicBezTo>
                  <a:pt x="70143" y="10358"/>
                  <a:pt x="64457" y="7708"/>
                  <a:pt x="58090" y="7708"/>
                </a:cubicBezTo>
                <a:cubicBezTo>
                  <a:pt x="57620" y="7708"/>
                  <a:pt x="57146" y="7723"/>
                  <a:pt x="56668" y="7751"/>
                </a:cubicBezTo>
                <a:cubicBezTo>
                  <a:pt x="56453" y="7762"/>
                  <a:pt x="56238" y="7769"/>
                  <a:pt x="56022" y="7769"/>
                </a:cubicBezTo>
                <a:cubicBezTo>
                  <a:pt x="54310" y="7769"/>
                  <a:pt x="52562" y="7377"/>
                  <a:pt x="50771" y="5900"/>
                </a:cubicBezTo>
                <a:cubicBezTo>
                  <a:pt x="46996" y="1955"/>
                  <a:pt x="41882" y="0"/>
                  <a:pt x="368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VN"/>
          </a:p>
        </p:txBody>
      </p:sp>
      <p:sp>
        <p:nvSpPr>
          <p:cNvPr id="16" name="Google Shape;171;p3">
            <a:extLst>
              <a:ext uri="{FF2B5EF4-FFF2-40B4-BE49-F238E27FC236}">
                <a16:creationId xmlns:a16="http://schemas.microsoft.com/office/drawing/2014/main" id="{953BB92C-EF54-03AF-9EF0-1DCF1A2880A4}"/>
              </a:ext>
            </a:extLst>
          </p:cNvPr>
          <p:cNvSpPr>
            <a:spLocks/>
          </p:cNvSpPr>
          <p:nvPr/>
        </p:nvSpPr>
        <p:spPr bwMode="auto">
          <a:xfrm>
            <a:off x="5973763" y="1209675"/>
            <a:ext cx="2228850" cy="355600"/>
          </a:xfrm>
          <a:custGeom>
            <a:avLst/>
            <a:gdLst>
              <a:gd name="T0" fmla="*/ 33908541 w 89151"/>
              <a:gd name="T1" fmla="*/ 626 h 14192"/>
              <a:gd name="T2" fmla="*/ 33318496 w 89151"/>
              <a:gd name="T3" fmla="*/ 16963 h 14192"/>
              <a:gd name="T4" fmla="*/ 28985075 w 89151"/>
              <a:gd name="T5" fmla="*/ 1539413 h 14192"/>
              <a:gd name="T6" fmla="*/ 28426907 w 89151"/>
              <a:gd name="T7" fmla="*/ 2078727 h 14192"/>
              <a:gd name="T8" fmla="*/ 27188090 w 89151"/>
              <a:gd name="T9" fmla="*/ 2533901 h 14192"/>
              <a:gd name="T10" fmla="*/ 26098003 w 89151"/>
              <a:gd name="T11" fmla="*/ 2224379 h 14192"/>
              <a:gd name="T12" fmla="*/ 21659579 w 89151"/>
              <a:gd name="T13" fmla="*/ 656076 h 14192"/>
              <a:gd name="T14" fmla="*/ 17244905 w 89151"/>
              <a:gd name="T15" fmla="*/ 2847180 h 14192"/>
              <a:gd name="T16" fmla="*/ 16304224 w 89151"/>
              <a:gd name="T17" fmla="*/ 3325582 h 14192"/>
              <a:gd name="T18" fmla="*/ 15791056 w 89151"/>
              <a:gd name="T19" fmla="*/ 3221347 h 14192"/>
              <a:gd name="T20" fmla="*/ 14194703 w 89151"/>
              <a:gd name="T21" fmla="*/ 2808869 h 14192"/>
              <a:gd name="T22" fmla="*/ 12794606 w 89151"/>
              <a:gd name="T23" fmla="*/ 3137859 h 14192"/>
              <a:gd name="T24" fmla="*/ 11733295 w 89151"/>
              <a:gd name="T25" fmla="*/ 4009896 h 14192"/>
              <a:gd name="T26" fmla="*/ 11058247 w 89151"/>
              <a:gd name="T27" fmla="*/ 5241692 h 14192"/>
              <a:gd name="T28" fmla="*/ 9307513 w 89151"/>
              <a:gd name="T29" fmla="*/ 6286368 h 14192"/>
              <a:gd name="T30" fmla="*/ 9156858 w 89151"/>
              <a:gd name="T31" fmla="*/ 6280103 h 14192"/>
              <a:gd name="T32" fmla="*/ 7588630 w 89151"/>
              <a:gd name="T33" fmla="*/ 6204133 h 14192"/>
              <a:gd name="T34" fmla="*/ 0 w 89151"/>
              <a:gd name="T35" fmla="*/ 8909419 h 14192"/>
              <a:gd name="T36" fmla="*/ 55723125 w 89151"/>
              <a:gd name="T37" fmla="*/ 8909419 h 14192"/>
              <a:gd name="T38" fmla="*/ 55413115 w 89151"/>
              <a:gd name="T39" fmla="*/ 8563490 h 14192"/>
              <a:gd name="T40" fmla="*/ 54476158 w 89151"/>
              <a:gd name="T41" fmla="*/ 7698344 h 14192"/>
              <a:gd name="T42" fmla="*/ 50810910 w 89151"/>
              <a:gd name="T43" fmla="*/ 5559983 h 14192"/>
              <a:gd name="T44" fmla="*/ 48096368 w 89151"/>
              <a:gd name="T45" fmla="*/ 4860585 h 14192"/>
              <a:gd name="T46" fmla="*/ 46771274 w 89151"/>
              <a:gd name="T47" fmla="*/ 4772061 h 14192"/>
              <a:gd name="T48" fmla="*/ 44106709 w 89151"/>
              <a:gd name="T49" fmla="*/ 4868127 h 14192"/>
              <a:gd name="T50" fmla="*/ 44051707 w 89151"/>
              <a:gd name="T51" fmla="*/ 4868127 h 14192"/>
              <a:gd name="T52" fmla="*/ 42074716 w 89151"/>
              <a:gd name="T53" fmla="*/ 4328212 h 14192"/>
              <a:gd name="T54" fmla="*/ 40827749 w 89151"/>
              <a:gd name="T55" fmla="*/ 2791931 h 14192"/>
              <a:gd name="T56" fmla="*/ 40076449 w 89151"/>
              <a:gd name="T57" fmla="*/ 2037283 h 14192"/>
              <a:gd name="T58" fmla="*/ 38120058 w 89151"/>
              <a:gd name="T59" fmla="*/ 860736 h 14192"/>
              <a:gd name="T60" fmla="*/ 33908541 w 89151"/>
              <a:gd name="T61" fmla="*/ 626 h 1419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151" h="14192" extrusionOk="0">
                <a:moveTo>
                  <a:pt x="54250" y="1"/>
                </a:moveTo>
                <a:cubicBezTo>
                  <a:pt x="53935" y="1"/>
                  <a:pt x="53620" y="9"/>
                  <a:pt x="53306" y="27"/>
                </a:cubicBezTo>
                <a:cubicBezTo>
                  <a:pt x="50837" y="148"/>
                  <a:pt x="48301" y="842"/>
                  <a:pt x="46373" y="2452"/>
                </a:cubicBezTo>
                <a:cubicBezTo>
                  <a:pt x="46053" y="2716"/>
                  <a:pt x="45756" y="3003"/>
                  <a:pt x="45480" y="3311"/>
                </a:cubicBezTo>
                <a:cubicBezTo>
                  <a:pt x="45107" y="3730"/>
                  <a:pt x="44342" y="4036"/>
                  <a:pt x="43498" y="4036"/>
                </a:cubicBezTo>
                <a:cubicBezTo>
                  <a:pt x="42920" y="4036"/>
                  <a:pt x="42305" y="3893"/>
                  <a:pt x="41754" y="3543"/>
                </a:cubicBezTo>
                <a:cubicBezTo>
                  <a:pt x="39561" y="1842"/>
                  <a:pt x="37023" y="1045"/>
                  <a:pt x="34653" y="1045"/>
                </a:cubicBezTo>
                <a:cubicBezTo>
                  <a:pt x="31709" y="1045"/>
                  <a:pt x="29025" y="2276"/>
                  <a:pt x="27590" y="4535"/>
                </a:cubicBezTo>
                <a:cubicBezTo>
                  <a:pt x="27347" y="4916"/>
                  <a:pt x="26794" y="5297"/>
                  <a:pt x="26085" y="5297"/>
                </a:cubicBezTo>
                <a:cubicBezTo>
                  <a:pt x="25829" y="5297"/>
                  <a:pt x="25553" y="5247"/>
                  <a:pt x="25264" y="5131"/>
                </a:cubicBezTo>
                <a:cubicBezTo>
                  <a:pt x="24468" y="4700"/>
                  <a:pt x="23590" y="4474"/>
                  <a:pt x="22710" y="4474"/>
                </a:cubicBezTo>
                <a:cubicBezTo>
                  <a:pt x="21946" y="4474"/>
                  <a:pt x="21182" y="4644"/>
                  <a:pt x="20470" y="4998"/>
                </a:cubicBezTo>
                <a:cubicBezTo>
                  <a:pt x="19819" y="5329"/>
                  <a:pt x="19235" y="5802"/>
                  <a:pt x="18772" y="6387"/>
                </a:cubicBezTo>
                <a:cubicBezTo>
                  <a:pt x="18309" y="6971"/>
                  <a:pt x="18077" y="7710"/>
                  <a:pt x="17692" y="8349"/>
                </a:cubicBezTo>
                <a:cubicBezTo>
                  <a:pt x="17125" y="9306"/>
                  <a:pt x="16022" y="10013"/>
                  <a:pt x="14891" y="10013"/>
                </a:cubicBezTo>
                <a:cubicBezTo>
                  <a:pt x="14811" y="10013"/>
                  <a:pt x="14730" y="10010"/>
                  <a:pt x="14650" y="10003"/>
                </a:cubicBezTo>
                <a:cubicBezTo>
                  <a:pt x="13775" y="9923"/>
                  <a:pt x="12942" y="9882"/>
                  <a:pt x="12141" y="9882"/>
                </a:cubicBezTo>
                <a:cubicBezTo>
                  <a:pt x="7622" y="9882"/>
                  <a:pt x="4130" y="11185"/>
                  <a:pt x="0" y="14191"/>
                </a:cubicBezTo>
                <a:lnTo>
                  <a:pt x="89151" y="14191"/>
                </a:lnTo>
                <a:cubicBezTo>
                  <a:pt x="89062" y="14191"/>
                  <a:pt x="88710" y="13706"/>
                  <a:pt x="88655" y="13640"/>
                </a:cubicBezTo>
                <a:cubicBezTo>
                  <a:pt x="88181" y="13155"/>
                  <a:pt x="87685" y="12692"/>
                  <a:pt x="87156" y="12262"/>
                </a:cubicBezTo>
                <a:cubicBezTo>
                  <a:pt x="85403" y="10818"/>
                  <a:pt x="83408" y="9660"/>
                  <a:pt x="81292" y="8856"/>
                </a:cubicBezTo>
                <a:cubicBezTo>
                  <a:pt x="79892" y="8327"/>
                  <a:pt x="78437" y="7952"/>
                  <a:pt x="76949" y="7742"/>
                </a:cubicBezTo>
                <a:cubicBezTo>
                  <a:pt x="76237" y="7637"/>
                  <a:pt x="75531" y="7601"/>
                  <a:pt x="74829" y="7601"/>
                </a:cubicBezTo>
                <a:cubicBezTo>
                  <a:pt x="73411" y="7601"/>
                  <a:pt x="72004" y="7746"/>
                  <a:pt x="70566" y="7754"/>
                </a:cubicBezTo>
                <a:cubicBezTo>
                  <a:pt x="70537" y="7754"/>
                  <a:pt x="70507" y="7754"/>
                  <a:pt x="70478" y="7754"/>
                </a:cubicBezTo>
                <a:cubicBezTo>
                  <a:pt x="69379" y="7754"/>
                  <a:pt x="68206" y="7560"/>
                  <a:pt x="67315" y="6894"/>
                </a:cubicBezTo>
                <a:cubicBezTo>
                  <a:pt x="66466" y="6255"/>
                  <a:pt x="65981" y="5251"/>
                  <a:pt x="65320" y="4447"/>
                </a:cubicBezTo>
                <a:cubicBezTo>
                  <a:pt x="64956" y="4006"/>
                  <a:pt x="64548" y="3609"/>
                  <a:pt x="64118" y="3245"/>
                </a:cubicBezTo>
                <a:cubicBezTo>
                  <a:pt x="63181" y="2474"/>
                  <a:pt x="62112" y="1856"/>
                  <a:pt x="60988" y="1371"/>
                </a:cubicBezTo>
                <a:cubicBezTo>
                  <a:pt x="58875" y="460"/>
                  <a:pt x="56556" y="1"/>
                  <a:pt x="542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VN"/>
          </a:p>
        </p:txBody>
      </p:sp>
      <p:grpSp>
        <p:nvGrpSpPr>
          <p:cNvPr id="17" name="Google Shape;172;p3">
            <a:extLst>
              <a:ext uri="{FF2B5EF4-FFF2-40B4-BE49-F238E27FC236}">
                <a16:creationId xmlns:a16="http://schemas.microsoft.com/office/drawing/2014/main" id="{03519B37-8785-BA8F-1109-3FC57D1C3546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4498975"/>
            <a:ext cx="2846387" cy="644525"/>
            <a:chOff x="6297869" y="4499391"/>
            <a:chExt cx="2846000" cy="644115"/>
          </a:xfrm>
        </p:grpSpPr>
        <p:sp>
          <p:nvSpPr>
            <p:cNvPr id="18" name="Google Shape;173;p3">
              <a:extLst>
                <a:ext uri="{FF2B5EF4-FFF2-40B4-BE49-F238E27FC236}">
                  <a16:creationId xmlns:a16="http://schemas.microsoft.com/office/drawing/2014/main" id="{0B9186C9-E866-2EDA-081C-775FFFAD3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869" y="4499391"/>
              <a:ext cx="2846000" cy="644115"/>
            </a:xfrm>
            <a:custGeom>
              <a:avLst/>
              <a:gdLst>
                <a:gd name="T0" fmla="*/ 91947146 w 88091"/>
                <a:gd name="T1" fmla="*/ 1034 h 19937"/>
                <a:gd name="T2" fmla="*/ 77419884 w 88091"/>
                <a:gd name="T3" fmla="*/ 10075552 h 19937"/>
                <a:gd name="T4" fmla="*/ 71940080 w 88091"/>
                <a:gd name="T5" fmla="*/ 9305276 h 19937"/>
                <a:gd name="T6" fmla="*/ 56860651 w 88091"/>
                <a:gd name="T7" fmla="*/ 16812090 h 19937"/>
                <a:gd name="T8" fmla="*/ 48730695 w 88091"/>
                <a:gd name="T9" fmla="*/ 13371824 h 19937"/>
                <a:gd name="T10" fmla="*/ 43023349 w 88091"/>
                <a:gd name="T11" fmla="*/ 14863365 h 19937"/>
                <a:gd name="T12" fmla="*/ 29846735 w 88091"/>
                <a:gd name="T13" fmla="*/ 4730402 h 19937"/>
                <a:gd name="T14" fmla="*/ 18333893 w 88091"/>
                <a:gd name="T15" fmla="*/ 12550373 h 19937"/>
                <a:gd name="T16" fmla="*/ 14086781 w 88091"/>
                <a:gd name="T17" fmla="*/ 11951230 h 19937"/>
                <a:gd name="T18" fmla="*/ 1034 w 88091"/>
                <a:gd name="T19" fmla="*/ 20808724 h 19937"/>
                <a:gd name="T20" fmla="*/ 91947146 w 88091"/>
                <a:gd name="T21" fmla="*/ 20808724 h 19937"/>
                <a:gd name="T22" fmla="*/ 91947146 w 88091"/>
                <a:gd name="T23" fmla="*/ 1034 h 199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091" h="19937" extrusionOk="0">
                  <a:moveTo>
                    <a:pt x="88091" y="1"/>
                  </a:moveTo>
                  <a:cubicBezTo>
                    <a:pt x="82507" y="99"/>
                    <a:pt x="77035" y="3185"/>
                    <a:pt x="74173" y="9653"/>
                  </a:cubicBezTo>
                  <a:cubicBezTo>
                    <a:pt x="72343" y="9153"/>
                    <a:pt x="70594" y="8915"/>
                    <a:pt x="68923" y="8915"/>
                  </a:cubicBezTo>
                  <a:cubicBezTo>
                    <a:pt x="63282" y="8915"/>
                    <a:pt x="58524" y="11626"/>
                    <a:pt x="54476" y="16107"/>
                  </a:cubicBezTo>
                  <a:cubicBezTo>
                    <a:pt x="52855" y="14072"/>
                    <a:pt x="49835" y="12811"/>
                    <a:pt x="46687" y="12811"/>
                  </a:cubicBezTo>
                  <a:cubicBezTo>
                    <a:pt x="44821" y="12811"/>
                    <a:pt x="42910" y="13254"/>
                    <a:pt x="41219" y="14240"/>
                  </a:cubicBezTo>
                  <a:cubicBezTo>
                    <a:pt x="39219" y="7943"/>
                    <a:pt x="33863" y="4532"/>
                    <a:pt x="28595" y="4532"/>
                  </a:cubicBezTo>
                  <a:cubicBezTo>
                    <a:pt x="24181" y="4532"/>
                    <a:pt x="19830" y="6926"/>
                    <a:pt x="17565" y="12024"/>
                  </a:cubicBezTo>
                  <a:cubicBezTo>
                    <a:pt x="16147" y="11635"/>
                    <a:pt x="14792" y="11450"/>
                    <a:pt x="13496" y="11450"/>
                  </a:cubicBezTo>
                  <a:cubicBezTo>
                    <a:pt x="8012" y="11450"/>
                    <a:pt x="3598" y="14761"/>
                    <a:pt x="1" y="19936"/>
                  </a:cubicBezTo>
                  <a:lnTo>
                    <a:pt x="88091" y="19936"/>
                  </a:lnTo>
                  <a:lnTo>
                    <a:pt x="88091" y="1"/>
                  </a:lnTo>
                  <a:close/>
                </a:path>
              </a:pathLst>
            </a:custGeom>
            <a:solidFill>
              <a:srgbClr val="57B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19" name="Google Shape;174;p3">
              <a:extLst>
                <a:ext uri="{FF2B5EF4-FFF2-40B4-BE49-F238E27FC236}">
                  <a16:creationId xmlns:a16="http://schemas.microsoft.com/office/drawing/2014/main" id="{CF3878E5-0820-81FF-EDB6-0C0C4664B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2144" y="4802174"/>
              <a:ext cx="2148422" cy="276034"/>
              <a:chOff x="6862144" y="4802174"/>
              <a:chExt cx="2148422" cy="276034"/>
            </a:xfrm>
          </p:grpSpPr>
          <p:sp>
            <p:nvSpPr>
              <p:cNvPr id="20" name="Google Shape;175;p3">
                <a:extLst>
                  <a:ext uri="{FF2B5EF4-FFF2-40B4-BE49-F238E27FC236}">
                    <a16:creationId xmlns:a16="http://schemas.microsoft.com/office/drawing/2014/main" id="{8153320D-F606-F1E7-9BAA-8A7750E70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1465" y="4802174"/>
                <a:ext cx="319101" cy="233002"/>
              </a:xfrm>
              <a:custGeom>
                <a:avLst/>
                <a:gdLst>
                  <a:gd name="T0" fmla="*/ 220240 w 9877"/>
                  <a:gd name="T1" fmla="*/ 1034 h 7212"/>
                  <a:gd name="T2" fmla="*/ 87683 w 9877"/>
                  <a:gd name="T3" fmla="*/ 293288 h 7212"/>
                  <a:gd name="T4" fmla="*/ 0 w 9877"/>
                  <a:gd name="T5" fmla="*/ 557370 h 7212"/>
                  <a:gd name="T6" fmla="*/ 9811459 w 9877"/>
                  <a:gd name="T7" fmla="*/ 7527722 h 7212"/>
                  <a:gd name="T8" fmla="*/ 10309350 w 9877"/>
                  <a:gd name="T9" fmla="*/ 7190593 h 7212"/>
                  <a:gd name="T10" fmla="*/ 220240 w 9877"/>
                  <a:gd name="T11" fmla="*/ 1034 h 72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77" h="7212" extrusionOk="0">
                    <a:moveTo>
                      <a:pt x="211" y="1"/>
                    </a:moveTo>
                    <a:cubicBezTo>
                      <a:pt x="169" y="85"/>
                      <a:pt x="127" y="182"/>
                      <a:pt x="84" y="281"/>
                    </a:cubicBezTo>
                    <a:lnTo>
                      <a:pt x="0" y="534"/>
                    </a:lnTo>
                    <a:cubicBezTo>
                      <a:pt x="71" y="562"/>
                      <a:pt x="6019" y="2231"/>
                      <a:pt x="9400" y="7212"/>
                    </a:cubicBezTo>
                    <a:lnTo>
                      <a:pt x="9877" y="6889"/>
                    </a:lnTo>
                    <a:cubicBezTo>
                      <a:pt x="6496" y="1922"/>
                      <a:pt x="829" y="182"/>
                      <a:pt x="211" y="1"/>
                    </a:cubicBez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1" name="Google Shape;176;p3">
                <a:extLst>
                  <a:ext uri="{FF2B5EF4-FFF2-40B4-BE49-F238E27FC236}">
                    <a16:creationId xmlns:a16="http://schemas.microsoft.com/office/drawing/2014/main" id="{12F0B4DA-8E86-C3DF-A0B8-EBBA38284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2144" y="4882393"/>
                <a:ext cx="205831" cy="152782"/>
              </a:xfrm>
              <a:custGeom>
                <a:avLst/>
                <a:gdLst>
                  <a:gd name="T0" fmla="*/ 192068 w 6371"/>
                  <a:gd name="T1" fmla="*/ 0 h 4729"/>
                  <a:gd name="T2" fmla="*/ 117955 w 6371"/>
                  <a:gd name="T3" fmla="*/ 161796 h 4729"/>
                  <a:gd name="T4" fmla="*/ 1034 w 6371"/>
                  <a:gd name="T5" fmla="*/ 571971 h 4729"/>
                  <a:gd name="T6" fmla="*/ 6150958 w 6371"/>
                  <a:gd name="T7" fmla="*/ 4935999 h 4729"/>
                  <a:gd name="T8" fmla="*/ 6648849 w 6371"/>
                  <a:gd name="T9" fmla="*/ 4598871 h 4729"/>
                  <a:gd name="T10" fmla="*/ 192068 w 6371"/>
                  <a:gd name="T11" fmla="*/ 0 h 47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71" h="4729" extrusionOk="0">
                    <a:moveTo>
                      <a:pt x="184" y="0"/>
                    </a:moveTo>
                    <a:cubicBezTo>
                      <a:pt x="156" y="43"/>
                      <a:pt x="128" y="99"/>
                      <a:pt x="113" y="155"/>
                    </a:cubicBezTo>
                    <a:lnTo>
                      <a:pt x="1" y="548"/>
                    </a:lnTo>
                    <a:cubicBezTo>
                      <a:pt x="29" y="548"/>
                      <a:pt x="3775" y="1614"/>
                      <a:pt x="5893" y="4729"/>
                    </a:cubicBezTo>
                    <a:lnTo>
                      <a:pt x="6370" y="4406"/>
                    </a:lnTo>
                    <a:cubicBezTo>
                      <a:pt x="4210" y="1207"/>
                      <a:pt x="548" y="99"/>
                      <a:pt x="184" y="0"/>
                    </a:cubicBez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22" name="Google Shape;177;p3">
                <a:extLst>
                  <a:ext uri="{FF2B5EF4-FFF2-40B4-BE49-F238E27FC236}">
                    <a16:creationId xmlns:a16="http://schemas.microsoft.com/office/drawing/2014/main" id="{1152C7BE-8235-BAA3-A9D9-A41099F89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968" y="4950367"/>
                <a:ext cx="165931" cy="127841"/>
              </a:xfrm>
              <a:custGeom>
                <a:avLst/>
                <a:gdLst>
                  <a:gd name="T0" fmla="*/ 5051849 w 5136"/>
                  <a:gd name="T1" fmla="*/ 1034 h 3957"/>
                  <a:gd name="T2" fmla="*/ 1034 w 5136"/>
                  <a:gd name="T3" fmla="*/ 3764896 h 3957"/>
                  <a:gd name="T4" fmla="*/ 469686 w 5136"/>
                  <a:gd name="T5" fmla="*/ 4130230 h 3957"/>
                  <a:gd name="T6" fmla="*/ 5359772 w 5136"/>
                  <a:gd name="T7" fmla="*/ 513529 h 3957"/>
                  <a:gd name="T8" fmla="*/ 5228248 w 5136"/>
                  <a:gd name="T9" fmla="*/ 250513 h 3957"/>
                  <a:gd name="T10" fmla="*/ 5155169 w 5136"/>
                  <a:gd name="T11" fmla="*/ 293288 h 3957"/>
                  <a:gd name="T12" fmla="*/ 5051849 w 5136"/>
                  <a:gd name="T13" fmla="*/ 1034 h 39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36" h="3957" extrusionOk="0">
                    <a:moveTo>
                      <a:pt x="4840" y="1"/>
                    </a:moveTo>
                    <a:cubicBezTo>
                      <a:pt x="1712" y="1460"/>
                      <a:pt x="70" y="3523"/>
                      <a:pt x="1" y="3607"/>
                    </a:cubicBezTo>
                    <a:lnTo>
                      <a:pt x="450" y="3957"/>
                    </a:lnTo>
                    <a:cubicBezTo>
                      <a:pt x="463" y="3944"/>
                      <a:pt x="2105" y="1895"/>
                      <a:pt x="5135" y="492"/>
                    </a:cubicBezTo>
                    <a:lnTo>
                      <a:pt x="5009" y="240"/>
                    </a:lnTo>
                    <a:cubicBezTo>
                      <a:pt x="4981" y="253"/>
                      <a:pt x="4967" y="268"/>
                      <a:pt x="4939" y="281"/>
                    </a:cubicBezTo>
                    <a:cubicBezTo>
                      <a:pt x="4911" y="184"/>
                      <a:pt x="4868" y="85"/>
                      <a:pt x="4840" y="1"/>
                    </a:cubicBez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</p:grpSp>
      <p:grpSp>
        <p:nvGrpSpPr>
          <p:cNvPr id="23" name="Google Shape;181;p3">
            <a:extLst>
              <a:ext uri="{FF2B5EF4-FFF2-40B4-BE49-F238E27FC236}">
                <a16:creationId xmlns:a16="http://schemas.microsoft.com/office/drawing/2014/main" id="{C565E603-0980-8785-42B4-D3DD2710D1B1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4768850"/>
            <a:ext cx="2471737" cy="387350"/>
            <a:chOff x="4502050" y="5081675"/>
            <a:chExt cx="2471025" cy="387650"/>
          </a:xfrm>
        </p:grpSpPr>
        <p:sp>
          <p:nvSpPr>
            <p:cNvPr id="24" name="Google Shape;182;p3">
              <a:extLst>
                <a:ext uri="{FF2B5EF4-FFF2-40B4-BE49-F238E27FC236}">
                  <a16:creationId xmlns:a16="http://schemas.microsoft.com/office/drawing/2014/main" id="{5041205D-EB94-3EA1-515C-7CBD0FF95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050" y="5081675"/>
              <a:ext cx="2471025" cy="387650"/>
            </a:xfrm>
            <a:custGeom>
              <a:avLst/>
              <a:gdLst>
                <a:gd name="T0" fmla="*/ 42271250 w 98841"/>
                <a:gd name="T1" fmla="*/ 0 h 15506"/>
                <a:gd name="T2" fmla="*/ 36155625 w 98841"/>
                <a:gd name="T3" fmla="*/ 3371875 h 15506"/>
                <a:gd name="T4" fmla="*/ 34322500 w 98841"/>
                <a:gd name="T5" fmla="*/ 4372500 h 15506"/>
                <a:gd name="T6" fmla="*/ 34060000 w 98841"/>
                <a:gd name="T7" fmla="*/ 4356875 h 15506"/>
                <a:gd name="T8" fmla="*/ 32975625 w 98841"/>
                <a:gd name="T9" fmla="*/ 4288750 h 15506"/>
                <a:gd name="T10" fmla="*/ 27114375 w 98841"/>
                <a:gd name="T11" fmla="*/ 6694375 h 15506"/>
                <a:gd name="T12" fmla="*/ 25988750 w 98841"/>
                <a:gd name="T13" fmla="*/ 7123750 h 15506"/>
                <a:gd name="T14" fmla="*/ 25043750 w 98841"/>
                <a:gd name="T15" fmla="*/ 6861250 h 15506"/>
                <a:gd name="T16" fmla="*/ 22367500 w 98841"/>
                <a:gd name="T17" fmla="*/ 6158125 h 15506"/>
                <a:gd name="T18" fmla="*/ 20761875 w 98841"/>
                <a:gd name="T19" fmla="*/ 6401875 h 15506"/>
                <a:gd name="T20" fmla="*/ 20394375 w 98841"/>
                <a:gd name="T21" fmla="*/ 6458750 h 15506"/>
                <a:gd name="T22" fmla="*/ 19333750 w 98841"/>
                <a:gd name="T23" fmla="*/ 5800625 h 15506"/>
                <a:gd name="T24" fmla="*/ 13728750 w 98841"/>
                <a:gd name="T25" fmla="*/ 2186875 h 15506"/>
                <a:gd name="T26" fmla="*/ 8874375 w 98841"/>
                <a:gd name="T27" fmla="*/ 4991250 h 15506"/>
                <a:gd name="T28" fmla="*/ 7776875 w 98841"/>
                <a:gd name="T29" fmla="*/ 5606250 h 15506"/>
                <a:gd name="T30" fmla="*/ 7588750 w 98841"/>
                <a:gd name="T31" fmla="*/ 5592500 h 15506"/>
                <a:gd name="T32" fmla="*/ 6525625 w 98841"/>
                <a:gd name="T33" fmla="*/ 5508125 h 15506"/>
                <a:gd name="T34" fmla="*/ 0 w 98841"/>
                <a:gd name="T35" fmla="*/ 9691250 h 15506"/>
                <a:gd name="T36" fmla="*/ 61775000 w 98841"/>
                <a:gd name="T37" fmla="*/ 9691250 h 15506"/>
                <a:gd name="T38" fmla="*/ 52741875 w 98841"/>
                <a:gd name="T39" fmla="*/ 5626875 h 15506"/>
                <a:gd name="T40" fmla="*/ 52191875 w 98841"/>
                <a:gd name="T41" fmla="*/ 5642500 h 15506"/>
                <a:gd name="T42" fmla="*/ 51992500 w 98841"/>
                <a:gd name="T43" fmla="*/ 5648750 h 15506"/>
                <a:gd name="T44" fmla="*/ 49170000 w 98841"/>
                <a:gd name="T45" fmla="*/ 4047500 h 15506"/>
                <a:gd name="T46" fmla="*/ 42271250 w 98841"/>
                <a:gd name="T47" fmla="*/ 0 h 155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8841" h="15506" extrusionOk="0">
                  <a:moveTo>
                    <a:pt x="67634" y="0"/>
                  </a:moveTo>
                  <a:cubicBezTo>
                    <a:pt x="63913" y="0"/>
                    <a:pt x="60234" y="1736"/>
                    <a:pt x="57849" y="5395"/>
                  </a:cubicBezTo>
                  <a:cubicBezTo>
                    <a:pt x="57204" y="6399"/>
                    <a:pt x="56098" y="6996"/>
                    <a:pt x="54916" y="6996"/>
                  </a:cubicBezTo>
                  <a:cubicBezTo>
                    <a:pt x="54777" y="6996"/>
                    <a:pt x="54636" y="6988"/>
                    <a:pt x="54496" y="6971"/>
                  </a:cubicBezTo>
                  <a:cubicBezTo>
                    <a:pt x="53906" y="6898"/>
                    <a:pt x="53327" y="6862"/>
                    <a:pt x="52761" y="6862"/>
                  </a:cubicBezTo>
                  <a:cubicBezTo>
                    <a:pt x="49200" y="6862"/>
                    <a:pt x="46103" y="8279"/>
                    <a:pt x="43383" y="10711"/>
                  </a:cubicBezTo>
                  <a:cubicBezTo>
                    <a:pt x="42870" y="11173"/>
                    <a:pt x="42231" y="11398"/>
                    <a:pt x="41582" y="11398"/>
                  </a:cubicBezTo>
                  <a:cubicBezTo>
                    <a:pt x="41066" y="11398"/>
                    <a:pt x="40543" y="11256"/>
                    <a:pt x="40070" y="10978"/>
                  </a:cubicBezTo>
                  <a:cubicBezTo>
                    <a:pt x="38864" y="10263"/>
                    <a:pt x="37347" y="9853"/>
                    <a:pt x="35788" y="9853"/>
                  </a:cubicBezTo>
                  <a:cubicBezTo>
                    <a:pt x="34930" y="9853"/>
                    <a:pt x="34058" y="9977"/>
                    <a:pt x="33219" y="10243"/>
                  </a:cubicBezTo>
                  <a:cubicBezTo>
                    <a:pt x="33025" y="10304"/>
                    <a:pt x="32826" y="10334"/>
                    <a:pt x="32631" y="10334"/>
                  </a:cubicBezTo>
                  <a:cubicBezTo>
                    <a:pt x="31927" y="10334"/>
                    <a:pt x="31259" y="9951"/>
                    <a:pt x="30934" y="9281"/>
                  </a:cubicBezTo>
                  <a:cubicBezTo>
                    <a:pt x="29081" y="5517"/>
                    <a:pt x="25498" y="3499"/>
                    <a:pt x="21966" y="3499"/>
                  </a:cubicBezTo>
                  <a:cubicBezTo>
                    <a:pt x="18982" y="3499"/>
                    <a:pt x="16034" y="4940"/>
                    <a:pt x="14199" y="7986"/>
                  </a:cubicBezTo>
                  <a:cubicBezTo>
                    <a:pt x="13824" y="8606"/>
                    <a:pt x="13152" y="8970"/>
                    <a:pt x="12443" y="8970"/>
                  </a:cubicBezTo>
                  <a:cubicBezTo>
                    <a:pt x="12343" y="8970"/>
                    <a:pt x="12243" y="8963"/>
                    <a:pt x="12142" y="8948"/>
                  </a:cubicBezTo>
                  <a:cubicBezTo>
                    <a:pt x="11560" y="8857"/>
                    <a:pt x="10994" y="8813"/>
                    <a:pt x="10441" y="8813"/>
                  </a:cubicBezTo>
                  <a:cubicBezTo>
                    <a:pt x="6185" y="8813"/>
                    <a:pt x="2779" y="11427"/>
                    <a:pt x="0" y="15506"/>
                  </a:cubicBezTo>
                  <a:lnTo>
                    <a:pt x="98840" y="15506"/>
                  </a:lnTo>
                  <a:cubicBezTo>
                    <a:pt x="94313" y="11661"/>
                    <a:pt x="89583" y="9003"/>
                    <a:pt x="84387" y="9003"/>
                  </a:cubicBezTo>
                  <a:cubicBezTo>
                    <a:pt x="84095" y="9003"/>
                    <a:pt x="83802" y="9011"/>
                    <a:pt x="83507" y="9028"/>
                  </a:cubicBezTo>
                  <a:cubicBezTo>
                    <a:pt x="83400" y="9035"/>
                    <a:pt x="83294" y="9038"/>
                    <a:pt x="83188" y="9038"/>
                  </a:cubicBezTo>
                  <a:cubicBezTo>
                    <a:pt x="81352" y="9038"/>
                    <a:pt x="79606" y="8068"/>
                    <a:pt x="78672" y="6476"/>
                  </a:cubicBezTo>
                  <a:cubicBezTo>
                    <a:pt x="76168" y="2252"/>
                    <a:pt x="71873" y="0"/>
                    <a:pt x="67634" y="0"/>
                  </a:cubicBezTo>
                  <a:close/>
                </a:path>
              </a:pathLst>
            </a:custGeom>
            <a:solidFill>
              <a:srgbClr val="57B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5" name="Google Shape;183;p3">
              <a:extLst>
                <a:ext uri="{FF2B5EF4-FFF2-40B4-BE49-F238E27FC236}">
                  <a16:creationId xmlns:a16="http://schemas.microsoft.com/office/drawing/2014/main" id="{F3926484-A324-6E2C-7A8C-61E06ABD5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125" y="5251575"/>
              <a:ext cx="190375" cy="140950"/>
            </a:xfrm>
            <a:custGeom>
              <a:avLst/>
              <a:gdLst>
                <a:gd name="T0" fmla="*/ 100625 w 7615"/>
                <a:gd name="T1" fmla="*/ 625 h 5638"/>
                <a:gd name="T2" fmla="*/ 625 w 7615"/>
                <a:gd name="T3" fmla="*/ 334375 h 5638"/>
                <a:gd name="T4" fmla="*/ 4466875 w 7615"/>
                <a:gd name="T5" fmla="*/ 3523750 h 5638"/>
                <a:gd name="T6" fmla="*/ 4758750 w 7615"/>
                <a:gd name="T7" fmla="*/ 3331875 h 5638"/>
                <a:gd name="T8" fmla="*/ 100625 w 7615"/>
                <a:gd name="T9" fmla="*/ 625 h 5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5" h="5638" extrusionOk="0">
                  <a:moveTo>
                    <a:pt x="161" y="1"/>
                  </a:moveTo>
                  <a:lnTo>
                    <a:pt x="1" y="535"/>
                  </a:lnTo>
                  <a:cubicBezTo>
                    <a:pt x="54" y="549"/>
                    <a:pt x="4583" y="1831"/>
                    <a:pt x="7147" y="5638"/>
                  </a:cubicBezTo>
                  <a:lnTo>
                    <a:pt x="7614" y="5331"/>
                  </a:lnTo>
                  <a:cubicBezTo>
                    <a:pt x="4930" y="1351"/>
                    <a:pt x="348" y="54"/>
                    <a:pt x="161" y="1"/>
                  </a:cubicBezTo>
                  <a:close/>
                </a:path>
              </a:pathLst>
            </a:custGeom>
            <a:solidFill>
              <a:srgbClr val="2C357D">
                <a:alpha val="1764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6" name="Google Shape;184;p3">
              <a:extLst>
                <a:ext uri="{FF2B5EF4-FFF2-40B4-BE49-F238E27FC236}">
                  <a16:creationId xmlns:a16="http://schemas.microsoft.com/office/drawing/2014/main" id="{2C9DA783-538E-9DDF-AEF7-705116278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600" y="5302350"/>
              <a:ext cx="123575" cy="93525"/>
            </a:xfrm>
            <a:custGeom>
              <a:avLst/>
              <a:gdLst>
                <a:gd name="T0" fmla="*/ 92500 w 4943"/>
                <a:gd name="T1" fmla="*/ 0 h 3741"/>
                <a:gd name="T2" fmla="*/ 0 w 4943"/>
                <a:gd name="T3" fmla="*/ 333750 h 3741"/>
                <a:gd name="T4" fmla="*/ 2796875 w 4943"/>
                <a:gd name="T5" fmla="*/ 2337500 h 3741"/>
                <a:gd name="T6" fmla="*/ 3088750 w 4943"/>
                <a:gd name="T7" fmla="*/ 2137500 h 3741"/>
                <a:gd name="T8" fmla="*/ 92500 w 4943"/>
                <a:gd name="T9" fmla="*/ 0 h 37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43" h="3741" extrusionOk="0">
                  <a:moveTo>
                    <a:pt x="148" y="0"/>
                  </a:moveTo>
                  <a:lnTo>
                    <a:pt x="0" y="534"/>
                  </a:lnTo>
                  <a:cubicBezTo>
                    <a:pt x="27" y="548"/>
                    <a:pt x="2873" y="1350"/>
                    <a:pt x="4475" y="3740"/>
                  </a:cubicBezTo>
                  <a:lnTo>
                    <a:pt x="4942" y="3420"/>
                  </a:lnTo>
                  <a:cubicBezTo>
                    <a:pt x="3220" y="869"/>
                    <a:pt x="281" y="41"/>
                    <a:pt x="148" y="0"/>
                  </a:cubicBezTo>
                  <a:close/>
                </a:path>
              </a:pathLst>
            </a:custGeom>
            <a:solidFill>
              <a:srgbClr val="2C357D">
                <a:alpha val="1764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7" name="Google Shape;185;p3">
              <a:extLst>
                <a:ext uri="{FF2B5EF4-FFF2-40B4-BE49-F238E27FC236}">
                  <a16:creationId xmlns:a16="http://schemas.microsoft.com/office/drawing/2014/main" id="{25C97E42-C5F3-4D05-CF88-0229574BF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150" y="5305675"/>
              <a:ext cx="105900" cy="68500"/>
            </a:xfrm>
            <a:custGeom>
              <a:avLst/>
              <a:gdLst>
                <a:gd name="T0" fmla="*/ 2538125 w 4236"/>
                <a:gd name="T1" fmla="*/ 625 h 2740"/>
                <a:gd name="T2" fmla="*/ 625 w 4236"/>
                <a:gd name="T3" fmla="*/ 1461875 h 2740"/>
                <a:gd name="T4" fmla="*/ 243125 w 4236"/>
                <a:gd name="T5" fmla="*/ 1711875 h 2740"/>
                <a:gd name="T6" fmla="*/ 2647500 w 4236"/>
                <a:gd name="T7" fmla="*/ 326250 h 2740"/>
                <a:gd name="T8" fmla="*/ 2538125 w 4236"/>
                <a:gd name="T9" fmla="*/ 625 h 27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36" h="2740" extrusionOk="0">
                  <a:moveTo>
                    <a:pt x="4061" y="1"/>
                  </a:moveTo>
                  <a:cubicBezTo>
                    <a:pt x="1524" y="843"/>
                    <a:pt x="54" y="2285"/>
                    <a:pt x="1" y="2339"/>
                  </a:cubicBezTo>
                  <a:lnTo>
                    <a:pt x="389" y="2739"/>
                  </a:lnTo>
                  <a:cubicBezTo>
                    <a:pt x="402" y="2726"/>
                    <a:pt x="1831" y="1324"/>
                    <a:pt x="4236" y="522"/>
                  </a:cubicBezTo>
                  <a:lnTo>
                    <a:pt x="4061" y="1"/>
                  </a:lnTo>
                  <a:close/>
                </a:path>
              </a:pathLst>
            </a:custGeom>
            <a:solidFill>
              <a:srgbClr val="2C357D">
                <a:alpha val="1764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8" name="Google Shape;186;p3">
              <a:extLst>
                <a:ext uri="{FF2B5EF4-FFF2-40B4-BE49-F238E27FC236}">
                  <a16:creationId xmlns:a16="http://schemas.microsoft.com/office/drawing/2014/main" id="{E7BD1C91-0C2C-5874-0E51-C261B1C66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300" y="5335725"/>
              <a:ext cx="99525" cy="78850"/>
            </a:xfrm>
            <a:custGeom>
              <a:avLst/>
              <a:gdLst>
                <a:gd name="T0" fmla="*/ 2346250 w 3981"/>
                <a:gd name="T1" fmla="*/ 625 h 3154"/>
                <a:gd name="T2" fmla="*/ 625 w 3981"/>
                <a:gd name="T3" fmla="*/ 1753750 h 3154"/>
                <a:gd name="T4" fmla="*/ 267500 w 3981"/>
                <a:gd name="T5" fmla="*/ 1970625 h 3154"/>
                <a:gd name="T6" fmla="*/ 2488125 w 3981"/>
                <a:gd name="T7" fmla="*/ 317500 h 3154"/>
                <a:gd name="T8" fmla="*/ 2346250 w 3981"/>
                <a:gd name="T9" fmla="*/ 625 h 3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1" h="3154" extrusionOk="0">
                  <a:moveTo>
                    <a:pt x="3754" y="1"/>
                  </a:moveTo>
                  <a:cubicBezTo>
                    <a:pt x="1324" y="1137"/>
                    <a:pt x="41" y="2740"/>
                    <a:pt x="1" y="2806"/>
                  </a:cubicBezTo>
                  <a:lnTo>
                    <a:pt x="428" y="3153"/>
                  </a:lnTo>
                  <a:cubicBezTo>
                    <a:pt x="442" y="3140"/>
                    <a:pt x="1697" y="1591"/>
                    <a:pt x="3981" y="508"/>
                  </a:cubicBezTo>
                  <a:lnTo>
                    <a:pt x="3754" y="1"/>
                  </a:lnTo>
                  <a:close/>
                </a:path>
              </a:pathLst>
            </a:custGeom>
            <a:solidFill>
              <a:srgbClr val="2C357D">
                <a:alpha val="1764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title"/>
          </p:nvPr>
        </p:nvSpPr>
        <p:spPr>
          <a:xfrm>
            <a:off x="2038200" y="2391275"/>
            <a:ext cx="5067600" cy="7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title" idx="2"/>
          </p:nvPr>
        </p:nvSpPr>
        <p:spPr>
          <a:xfrm>
            <a:off x="4121550" y="1684965"/>
            <a:ext cx="900900" cy="822300"/>
          </a:xfrm>
          <a:prstGeom prst="rect">
            <a:avLst/>
          </a:prstGeom>
          <a:noFill/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0" name="Google Shape;180;p3"/>
          <p:cNvSpPr txBox="1">
            <a:spLocks noGrp="1"/>
          </p:cNvSpPr>
          <p:nvPr>
            <p:ph type="subTitle" idx="1"/>
          </p:nvPr>
        </p:nvSpPr>
        <p:spPr>
          <a:xfrm>
            <a:off x="2038200" y="3267928"/>
            <a:ext cx="5067600" cy="375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437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gradFill rotWithShape="0">
          <a:gsLst>
            <a:gs pos="0">
              <a:schemeClr val="bg2"/>
            </a:gs>
            <a:gs pos="100000">
              <a:schemeClr val="tx2"/>
            </a:gs>
          </a:gsLst>
          <a:lin ang="5400000"/>
        </a:gra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57;p8">
            <a:extLst>
              <a:ext uri="{FF2B5EF4-FFF2-40B4-BE49-F238E27FC236}">
                <a16:creationId xmlns:a16="http://schemas.microsoft.com/office/drawing/2014/main" id="{9309465B-D8B2-A99C-7F50-97F1962EF5CD}"/>
              </a:ext>
            </a:extLst>
          </p:cNvPr>
          <p:cNvGrpSpPr>
            <a:grpSpLocks/>
          </p:cNvGrpSpPr>
          <p:nvPr/>
        </p:nvGrpSpPr>
        <p:grpSpPr bwMode="auto">
          <a:xfrm>
            <a:off x="6756400" y="2989263"/>
            <a:ext cx="2387600" cy="938212"/>
            <a:chOff x="6755714" y="2989336"/>
            <a:chExt cx="2388297" cy="937463"/>
          </a:xfrm>
        </p:grpSpPr>
        <p:sp>
          <p:nvSpPr>
            <p:cNvPr id="3" name="Google Shape;458;p8">
              <a:extLst>
                <a:ext uri="{FF2B5EF4-FFF2-40B4-BE49-F238E27FC236}">
                  <a16:creationId xmlns:a16="http://schemas.microsoft.com/office/drawing/2014/main" id="{A5BA1086-6720-42AE-9507-5BDB4F887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5396" y="3310610"/>
              <a:ext cx="518616" cy="616189"/>
            </a:xfrm>
            <a:custGeom>
              <a:avLst/>
              <a:gdLst>
                <a:gd name="T0" fmla="*/ 1569620 w 29259"/>
                <a:gd name="T1" fmla="*/ 0 h 60322"/>
                <a:gd name="T2" fmla="*/ 1569620 w 29259"/>
                <a:gd name="T3" fmla="*/ 153388 h 60322"/>
                <a:gd name="T4" fmla="*/ 1690274 w 29259"/>
                <a:gd name="T5" fmla="*/ 153388 h 60322"/>
                <a:gd name="T6" fmla="*/ 1690274 w 29259"/>
                <a:gd name="T7" fmla="*/ 1093546 h 60322"/>
                <a:gd name="T8" fmla="*/ 787947 w 29259"/>
                <a:gd name="T9" fmla="*/ 1093546 h 60322"/>
                <a:gd name="T10" fmla="*/ 787947 w 29259"/>
                <a:gd name="T11" fmla="*/ 2421557 h 60322"/>
                <a:gd name="T12" fmla="*/ 319 w 29259"/>
                <a:gd name="T13" fmla="*/ 2421557 h 60322"/>
                <a:gd name="T14" fmla="*/ 319 w 29259"/>
                <a:gd name="T15" fmla="*/ 6294266 h 60322"/>
                <a:gd name="T16" fmla="*/ 9192473 w 29259"/>
                <a:gd name="T17" fmla="*/ 6294266 h 60322"/>
                <a:gd name="T18" fmla="*/ 9192473 w 29259"/>
                <a:gd name="T19" fmla="*/ 2421557 h 60322"/>
                <a:gd name="T20" fmla="*/ 8446941 w 29259"/>
                <a:gd name="T21" fmla="*/ 2421557 h 60322"/>
                <a:gd name="T22" fmla="*/ 8446941 w 29259"/>
                <a:gd name="T23" fmla="*/ 2388481 h 60322"/>
                <a:gd name="T24" fmla="*/ 8446941 w 29259"/>
                <a:gd name="T25" fmla="*/ 1093546 h 60322"/>
                <a:gd name="T26" fmla="*/ 7595839 w 29259"/>
                <a:gd name="T27" fmla="*/ 1093546 h 60322"/>
                <a:gd name="T28" fmla="*/ 7595839 w 29259"/>
                <a:gd name="T29" fmla="*/ 1060470 h 60322"/>
                <a:gd name="T30" fmla="*/ 7595839 w 29259"/>
                <a:gd name="T31" fmla="*/ 153388 h 60322"/>
                <a:gd name="T32" fmla="*/ 7641074 w 29259"/>
                <a:gd name="T33" fmla="*/ 153388 h 60322"/>
                <a:gd name="T34" fmla="*/ 7641074 w 29259"/>
                <a:gd name="T35" fmla="*/ 0 h 60322"/>
                <a:gd name="T36" fmla="*/ 1569620 w 29259"/>
                <a:gd name="T37" fmla="*/ 0 h 60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259" h="60322" extrusionOk="0">
                  <a:moveTo>
                    <a:pt x="4996" y="0"/>
                  </a:moveTo>
                  <a:lnTo>
                    <a:pt x="4996" y="1470"/>
                  </a:lnTo>
                  <a:lnTo>
                    <a:pt x="5380" y="1470"/>
                  </a:lnTo>
                  <a:lnTo>
                    <a:pt x="5380" y="10480"/>
                  </a:lnTo>
                  <a:lnTo>
                    <a:pt x="2508" y="10480"/>
                  </a:lnTo>
                  <a:lnTo>
                    <a:pt x="2508" y="23207"/>
                  </a:lnTo>
                  <a:lnTo>
                    <a:pt x="1" y="23207"/>
                  </a:lnTo>
                  <a:lnTo>
                    <a:pt x="1" y="60321"/>
                  </a:lnTo>
                  <a:lnTo>
                    <a:pt x="29259" y="60321"/>
                  </a:lnTo>
                  <a:lnTo>
                    <a:pt x="29259" y="23207"/>
                  </a:lnTo>
                  <a:lnTo>
                    <a:pt x="26886" y="23207"/>
                  </a:lnTo>
                  <a:lnTo>
                    <a:pt x="26886" y="22890"/>
                  </a:lnTo>
                  <a:lnTo>
                    <a:pt x="26886" y="10480"/>
                  </a:lnTo>
                  <a:lnTo>
                    <a:pt x="24177" y="10480"/>
                  </a:lnTo>
                  <a:lnTo>
                    <a:pt x="24177" y="10163"/>
                  </a:lnTo>
                  <a:lnTo>
                    <a:pt x="24177" y="1470"/>
                  </a:lnTo>
                  <a:lnTo>
                    <a:pt x="24321" y="1470"/>
                  </a:lnTo>
                  <a:lnTo>
                    <a:pt x="24321" y="0"/>
                  </a:lnTo>
                  <a:lnTo>
                    <a:pt x="4996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" name="Google Shape;459;p8">
              <a:extLst>
                <a:ext uri="{FF2B5EF4-FFF2-40B4-BE49-F238E27FC236}">
                  <a16:creationId xmlns:a16="http://schemas.microsoft.com/office/drawing/2014/main" id="{865EDCBC-FCA0-1FAB-4493-143F52246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714" y="3054459"/>
              <a:ext cx="518616" cy="872279"/>
            </a:xfrm>
            <a:custGeom>
              <a:avLst/>
              <a:gdLst>
                <a:gd name="T0" fmla="*/ 1569301 w 29259"/>
                <a:gd name="T1" fmla="*/ 0 h 62675"/>
                <a:gd name="T2" fmla="*/ 1569301 w 29259"/>
                <a:gd name="T3" fmla="*/ 295969 h 62675"/>
                <a:gd name="T4" fmla="*/ 1690274 w 29259"/>
                <a:gd name="T5" fmla="*/ 295969 h 62675"/>
                <a:gd name="T6" fmla="*/ 1690274 w 29259"/>
                <a:gd name="T7" fmla="*/ 2109739 h 62675"/>
                <a:gd name="T8" fmla="*/ 787646 w 29259"/>
                <a:gd name="T9" fmla="*/ 2109739 h 62675"/>
                <a:gd name="T10" fmla="*/ 787646 w 29259"/>
                <a:gd name="T11" fmla="*/ 4671769 h 62675"/>
                <a:gd name="T12" fmla="*/ 319 w 29259"/>
                <a:gd name="T13" fmla="*/ 4671769 h 62675"/>
                <a:gd name="T14" fmla="*/ 319 w 29259"/>
                <a:gd name="T15" fmla="*/ 12139939 h 62675"/>
                <a:gd name="T16" fmla="*/ 9192154 w 29259"/>
                <a:gd name="T17" fmla="*/ 12139939 h 62675"/>
                <a:gd name="T18" fmla="*/ 9192154 w 29259"/>
                <a:gd name="T19" fmla="*/ 4671769 h 62675"/>
                <a:gd name="T20" fmla="*/ 8446622 w 29259"/>
                <a:gd name="T21" fmla="*/ 4671769 h 62675"/>
                <a:gd name="T22" fmla="*/ 8446622 w 29259"/>
                <a:gd name="T23" fmla="*/ 4606691 h 62675"/>
                <a:gd name="T24" fmla="*/ 8446622 w 29259"/>
                <a:gd name="T25" fmla="*/ 2109739 h 62675"/>
                <a:gd name="T26" fmla="*/ 7592684 w 29259"/>
                <a:gd name="T27" fmla="*/ 2109739 h 62675"/>
                <a:gd name="T28" fmla="*/ 7592684 w 29259"/>
                <a:gd name="T29" fmla="*/ 2044856 h 62675"/>
                <a:gd name="T30" fmla="*/ 7592684 w 29259"/>
                <a:gd name="T31" fmla="*/ 295969 h 62675"/>
                <a:gd name="T32" fmla="*/ 7641074 w 29259"/>
                <a:gd name="T33" fmla="*/ 295969 h 62675"/>
                <a:gd name="T34" fmla="*/ 7641074 w 29259"/>
                <a:gd name="T35" fmla="*/ 0 h 62675"/>
                <a:gd name="T36" fmla="*/ 1569301 w 29259"/>
                <a:gd name="T37" fmla="*/ 0 h 626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259" h="62675" extrusionOk="0">
                  <a:moveTo>
                    <a:pt x="4995" y="0"/>
                  </a:moveTo>
                  <a:lnTo>
                    <a:pt x="4995" y="1528"/>
                  </a:lnTo>
                  <a:lnTo>
                    <a:pt x="5380" y="1528"/>
                  </a:lnTo>
                  <a:lnTo>
                    <a:pt x="5380" y="10892"/>
                  </a:lnTo>
                  <a:lnTo>
                    <a:pt x="2507" y="10892"/>
                  </a:lnTo>
                  <a:lnTo>
                    <a:pt x="2507" y="24119"/>
                  </a:lnTo>
                  <a:lnTo>
                    <a:pt x="1" y="24119"/>
                  </a:lnTo>
                  <a:lnTo>
                    <a:pt x="1" y="62675"/>
                  </a:lnTo>
                  <a:lnTo>
                    <a:pt x="29258" y="62675"/>
                  </a:lnTo>
                  <a:lnTo>
                    <a:pt x="29258" y="24119"/>
                  </a:lnTo>
                  <a:lnTo>
                    <a:pt x="26885" y="24119"/>
                  </a:lnTo>
                  <a:lnTo>
                    <a:pt x="26885" y="23783"/>
                  </a:lnTo>
                  <a:lnTo>
                    <a:pt x="26885" y="10892"/>
                  </a:lnTo>
                  <a:lnTo>
                    <a:pt x="24167" y="10892"/>
                  </a:lnTo>
                  <a:lnTo>
                    <a:pt x="24167" y="10557"/>
                  </a:lnTo>
                  <a:lnTo>
                    <a:pt x="24167" y="1528"/>
                  </a:lnTo>
                  <a:lnTo>
                    <a:pt x="24321" y="1528"/>
                  </a:lnTo>
                  <a:lnTo>
                    <a:pt x="24321" y="0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" name="Google Shape;460;p8">
              <a:extLst>
                <a:ext uri="{FF2B5EF4-FFF2-40B4-BE49-F238E27FC236}">
                  <a16:creationId xmlns:a16="http://schemas.microsoft.com/office/drawing/2014/main" id="{16EE6F72-DE02-F876-2B8E-A95715BBE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388" y="2989336"/>
              <a:ext cx="439775" cy="937385"/>
            </a:xfrm>
            <a:custGeom>
              <a:avLst/>
              <a:gdLst>
                <a:gd name="T0" fmla="*/ 1180042 w 24811"/>
                <a:gd name="T1" fmla="*/ 195 h 67353"/>
                <a:gd name="T2" fmla="*/ 1180042 w 24811"/>
                <a:gd name="T3" fmla="*/ 413155 h 67353"/>
                <a:gd name="T4" fmla="*/ 319 w 24811"/>
                <a:gd name="T5" fmla="*/ 413155 h 67353"/>
                <a:gd name="T6" fmla="*/ 319 w 24811"/>
                <a:gd name="T7" fmla="*/ 708929 h 67353"/>
                <a:gd name="T8" fmla="*/ 235636 w 24811"/>
                <a:gd name="T9" fmla="*/ 708929 h 67353"/>
                <a:gd name="T10" fmla="*/ 235636 w 24811"/>
                <a:gd name="T11" fmla="*/ 13046050 h 67353"/>
                <a:gd name="T12" fmla="*/ 7607765 w 24811"/>
                <a:gd name="T13" fmla="*/ 13046050 h 67353"/>
                <a:gd name="T14" fmla="*/ 7607765 w 24811"/>
                <a:gd name="T15" fmla="*/ 708929 h 67353"/>
                <a:gd name="T16" fmla="*/ 7795012 w 24811"/>
                <a:gd name="T17" fmla="*/ 708929 h 67353"/>
                <a:gd name="T18" fmla="*/ 7795012 w 24811"/>
                <a:gd name="T19" fmla="*/ 413155 h 67353"/>
                <a:gd name="T20" fmla="*/ 7134295 w 24811"/>
                <a:gd name="T21" fmla="*/ 413155 h 67353"/>
                <a:gd name="T22" fmla="*/ 7134295 w 24811"/>
                <a:gd name="T23" fmla="*/ 195 h 67353"/>
                <a:gd name="T24" fmla="*/ 5054780 w 24811"/>
                <a:gd name="T25" fmla="*/ 195 h 67353"/>
                <a:gd name="T26" fmla="*/ 5054780 w 24811"/>
                <a:gd name="T27" fmla="*/ 413155 h 67353"/>
                <a:gd name="T28" fmla="*/ 3259255 w 24811"/>
                <a:gd name="T29" fmla="*/ 413155 h 67353"/>
                <a:gd name="T30" fmla="*/ 3259255 w 24811"/>
                <a:gd name="T31" fmla="*/ 195 h 67353"/>
                <a:gd name="T32" fmla="*/ 1180042 w 24811"/>
                <a:gd name="T33" fmla="*/ 195 h 673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11" h="67353" extrusionOk="0">
                  <a:moveTo>
                    <a:pt x="3756" y="1"/>
                  </a:moveTo>
                  <a:lnTo>
                    <a:pt x="3756" y="2133"/>
                  </a:lnTo>
                  <a:lnTo>
                    <a:pt x="1" y="2133"/>
                  </a:lnTo>
                  <a:lnTo>
                    <a:pt x="1" y="3660"/>
                  </a:lnTo>
                  <a:lnTo>
                    <a:pt x="750" y="3660"/>
                  </a:lnTo>
                  <a:lnTo>
                    <a:pt x="750" y="67353"/>
                  </a:lnTo>
                  <a:lnTo>
                    <a:pt x="24215" y="67353"/>
                  </a:lnTo>
                  <a:lnTo>
                    <a:pt x="24215" y="3660"/>
                  </a:lnTo>
                  <a:lnTo>
                    <a:pt x="24811" y="3660"/>
                  </a:lnTo>
                  <a:lnTo>
                    <a:pt x="24811" y="2133"/>
                  </a:lnTo>
                  <a:lnTo>
                    <a:pt x="22708" y="2133"/>
                  </a:lnTo>
                  <a:lnTo>
                    <a:pt x="22708" y="1"/>
                  </a:lnTo>
                  <a:lnTo>
                    <a:pt x="16089" y="1"/>
                  </a:lnTo>
                  <a:lnTo>
                    <a:pt x="16089" y="2133"/>
                  </a:lnTo>
                  <a:lnTo>
                    <a:pt x="10374" y="2133"/>
                  </a:lnTo>
                  <a:lnTo>
                    <a:pt x="10374" y="1"/>
                  </a:lnTo>
                  <a:lnTo>
                    <a:pt x="3756" y="1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" name="Google Shape;461;p8">
              <a:extLst>
                <a:ext uri="{FF2B5EF4-FFF2-40B4-BE49-F238E27FC236}">
                  <a16:creationId xmlns:a16="http://schemas.microsoft.com/office/drawing/2014/main" id="{F270BA6C-F5B5-AD1B-25FB-0C324F8C0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0557" y="3087209"/>
              <a:ext cx="518616" cy="839531"/>
            </a:xfrm>
            <a:custGeom>
              <a:avLst/>
              <a:gdLst>
                <a:gd name="T0" fmla="*/ 1569620 w 29259"/>
                <a:gd name="T1" fmla="*/ 0 h 60322"/>
                <a:gd name="T2" fmla="*/ 1569620 w 29259"/>
                <a:gd name="T3" fmla="*/ 284738 h 60322"/>
                <a:gd name="T4" fmla="*/ 1690274 w 29259"/>
                <a:gd name="T5" fmla="*/ 284738 h 60322"/>
                <a:gd name="T6" fmla="*/ 1690274 w 29259"/>
                <a:gd name="T7" fmla="*/ 2029936 h 60322"/>
                <a:gd name="T8" fmla="*/ 787947 w 29259"/>
                <a:gd name="T9" fmla="*/ 2029936 h 60322"/>
                <a:gd name="T10" fmla="*/ 787947 w 29259"/>
                <a:gd name="T11" fmla="*/ 4495114 h 60322"/>
                <a:gd name="T12" fmla="*/ 319 w 29259"/>
                <a:gd name="T13" fmla="*/ 4495114 h 60322"/>
                <a:gd name="T14" fmla="*/ 319 w 29259"/>
                <a:gd name="T15" fmla="*/ 11683972 h 60322"/>
                <a:gd name="T16" fmla="*/ 9192473 w 29259"/>
                <a:gd name="T17" fmla="*/ 11683972 h 60322"/>
                <a:gd name="T18" fmla="*/ 9192473 w 29259"/>
                <a:gd name="T19" fmla="*/ 4495114 h 60322"/>
                <a:gd name="T20" fmla="*/ 8446941 w 29259"/>
                <a:gd name="T21" fmla="*/ 4495114 h 60322"/>
                <a:gd name="T22" fmla="*/ 8446941 w 29259"/>
                <a:gd name="T23" fmla="*/ 4433710 h 60322"/>
                <a:gd name="T24" fmla="*/ 8446941 w 29259"/>
                <a:gd name="T25" fmla="*/ 2029936 h 60322"/>
                <a:gd name="T26" fmla="*/ 7595839 w 29259"/>
                <a:gd name="T27" fmla="*/ 2029936 h 60322"/>
                <a:gd name="T28" fmla="*/ 7595839 w 29259"/>
                <a:gd name="T29" fmla="*/ 1968532 h 60322"/>
                <a:gd name="T30" fmla="*/ 7595839 w 29259"/>
                <a:gd name="T31" fmla="*/ 284738 h 60322"/>
                <a:gd name="T32" fmla="*/ 7641074 w 29259"/>
                <a:gd name="T33" fmla="*/ 284738 h 60322"/>
                <a:gd name="T34" fmla="*/ 7641074 w 29259"/>
                <a:gd name="T35" fmla="*/ 0 h 60322"/>
                <a:gd name="T36" fmla="*/ 1569620 w 29259"/>
                <a:gd name="T37" fmla="*/ 0 h 60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259" h="60322" extrusionOk="0">
                  <a:moveTo>
                    <a:pt x="4996" y="0"/>
                  </a:moveTo>
                  <a:lnTo>
                    <a:pt x="4996" y="1470"/>
                  </a:lnTo>
                  <a:lnTo>
                    <a:pt x="5380" y="1470"/>
                  </a:lnTo>
                  <a:lnTo>
                    <a:pt x="5380" y="10480"/>
                  </a:lnTo>
                  <a:lnTo>
                    <a:pt x="2508" y="10480"/>
                  </a:lnTo>
                  <a:lnTo>
                    <a:pt x="2508" y="23207"/>
                  </a:lnTo>
                  <a:lnTo>
                    <a:pt x="1" y="23207"/>
                  </a:lnTo>
                  <a:lnTo>
                    <a:pt x="1" y="60321"/>
                  </a:lnTo>
                  <a:lnTo>
                    <a:pt x="29259" y="60321"/>
                  </a:lnTo>
                  <a:lnTo>
                    <a:pt x="29259" y="23207"/>
                  </a:lnTo>
                  <a:lnTo>
                    <a:pt x="26886" y="23207"/>
                  </a:lnTo>
                  <a:lnTo>
                    <a:pt x="26886" y="22890"/>
                  </a:lnTo>
                  <a:lnTo>
                    <a:pt x="26886" y="10480"/>
                  </a:lnTo>
                  <a:lnTo>
                    <a:pt x="24177" y="10480"/>
                  </a:lnTo>
                  <a:lnTo>
                    <a:pt x="24177" y="10163"/>
                  </a:lnTo>
                  <a:lnTo>
                    <a:pt x="24177" y="1470"/>
                  </a:lnTo>
                  <a:lnTo>
                    <a:pt x="24321" y="1470"/>
                  </a:lnTo>
                  <a:lnTo>
                    <a:pt x="24321" y="0"/>
                  </a:lnTo>
                  <a:lnTo>
                    <a:pt x="4996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7" name="Google Shape;462;p8">
              <a:extLst>
                <a:ext uri="{FF2B5EF4-FFF2-40B4-BE49-F238E27FC236}">
                  <a16:creationId xmlns:a16="http://schemas.microsoft.com/office/drawing/2014/main" id="{32789D0D-C9B0-3912-4C93-4CC004229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820" y="3134359"/>
              <a:ext cx="439935" cy="792417"/>
            </a:xfrm>
            <a:custGeom>
              <a:avLst/>
              <a:gdLst>
                <a:gd name="T0" fmla="*/ 1182879 w 24820"/>
                <a:gd name="T1" fmla="*/ 0 h 48622"/>
                <a:gd name="T2" fmla="*/ 1182879 w 24820"/>
                <a:gd name="T3" fmla="*/ 548753 h 48622"/>
                <a:gd name="T4" fmla="*/ 0 w 24820"/>
                <a:gd name="T5" fmla="*/ 548753 h 48622"/>
                <a:gd name="T6" fmla="*/ 0 w 24820"/>
                <a:gd name="T7" fmla="*/ 938932 h 48622"/>
                <a:gd name="T8" fmla="*/ 238455 w 24820"/>
                <a:gd name="T9" fmla="*/ 938932 h 48622"/>
                <a:gd name="T10" fmla="*/ 238455 w 24820"/>
                <a:gd name="T11" fmla="*/ 12914415 h 48622"/>
                <a:gd name="T12" fmla="*/ 7607774 w 24820"/>
                <a:gd name="T13" fmla="*/ 12914415 h 48622"/>
                <a:gd name="T14" fmla="*/ 7607774 w 24820"/>
                <a:gd name="T15" fmla="*/ 938932 h 48622"/>
                <a:gd name="T16" fmla="*/ 7797857 w 24820"/>
                <a:gd name="T17" fmla="*/ 938932 h 48622"/>
                <a:gd name="T18" fmla="*/ 7797857 w 24820"/>
                <a:gd name="T19" fmla="*/ 548753 h 48622"/>
                <a:gd name="T20" fmla="*/ 7137139 w 24820"/>
                <a:gd name="T21" fmla="*/ 548753 h 48622"/>
                <a:gd name="T22" fmla="*/ 7137139 w 24820"/>
                <a:gd name="T23" fmla="*/ 0 h 48622"/>
                <a:gd name="T24" fmla="*/ 5057604 w 24820"/>
                <a:gd name="T25" fmla="*/ 0 h 48622"/>
                <a:gd name="T26" fmla="*/ 5057604 w 24820"/>
                <a:gd name="T27" fmla="*/ 548753 h 48622"/>
                <a:gd name="T28" fmla="*/ 3262414 w 24820"/>
                <a:gd name="T29" fmla="*/ 548753 h 48622"/>
                <a:gd name="T30" fmla="*/ 3262414 w 24820"/>
                <a:gd name="T31" fmla="*/ 0 h 48622"/>
                <a:gd name="T32" fmla="*/ 1182879 w 24820"/>
                <a:gd name="T33" fmla="*/ 0 h 486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20" h="48622" extrusionOk="0">
                  <a:moveTo>
                    <a:pt x="3765" y="0"/>
                  </a:moveTo>
                  <a:lnTo>
                    <a:pt x="3765" y="2066"/>
                  </a:lnTo>
                  <a:lnTo>
                    <a:pt x="0" y="2066"/>
                  </a:lnTo>
                  <a:lnTo>
                    <a:pt x="0" y="3535"/>
                  </a:lnTo>
                  <a:lnTo>
                    <a:pt x="759" y="3535"/>
                  </a:lnTo>
                  <a:lnTo>
                    <a:pt x="759" y="48622"/>
                  </a:lnTo>
                  <a:lnTo>
                    <a:pt x="24215" y="48622"/>
                  </a:lnTo>
                  <a:lnTo>
                    <a:pt x="24215" y="3535"/>
                  </a:lnTo>
                  <a:lnTo>
                    <a:pt x="24820" y="3535"/>
                  </a:lnTo>
                  <a:lnTo>
                    <a:pt x="24820" y="2066"/>
                  </a:lnTo>
                  <a:lnTo>
                    <a:pt x="22717" y="2066"/>
                  </a:lnTo>
                  <a:lnTo>
                    <a:pt x="22717" y="0"/>
                  </a:lnTo>
                  <a:lnTo>
                    <a:pt x="16098" y="0"/>
                  </a:lnTo>
                  <a:lnTo>
                    <a:pt x="16098" y="2066"/>
                  </a:lnTo>
                  <a:lnTo>
                    <a:pt x="10384" y="2066"/>
                  </a:lnTo>
                  <a:lnTo>
                    <a:pt x="10384" y="0"/>
                  </a:lnTo>
                  <a:lnTo>
                    <a:pt x="3765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8" name="Google Shape;463;p8">
            <a:extLst>
              <a:ext uri="{FF2B5EF4-FFF2-40B4-BE49-F238E27FC236}">
                <a16:creationId xmlns:a16="http://schemas.microsoft.com/office/drawing/2014/main" id="{D0F54EC2-D56F-5725-D84C-C94EB01877A2}"/>
              </a:ext>
            </a:extLst>
          </p:cNvPr>
          <p:cNvGrpSpPr>
            <a:grpSpLocks/>
          </p:cNvGrpSpPr>
          <p:nvPr/>
        </p:nvGrpSpPr>
        <p:grpSpPr bwMode="auto">
          <a:xfrm>
            <a:off x="0" y="3927475"/>
            <a:ext cx="9139238" cy="1216025"/>
            <a:chOff x="0" y="3926939"/>
            <a:chExt cx="9138532" cy="1216571"/>
          </a:xfrm>
        </p:grpSpPr>
        <p:sp>
          <p:nvSpPr>
            <p:cNvPr id="9" name="Google Shape;464;p8">
              <a:extLst>
                <a:ext uri="{FF2B5EF4-FFF2-40B4-BE49-F238E27FC236}">
                  <a16:creationId xmlns:a16="http://schemas.microsoft.com/office/drawing/2014/main" id="{AA91A46C-105F-6DA0-C0BF-CAC9D94C4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26939"/>
              <a:ext cx="9138532" cy="1216571"/>
            </a:xfrm>
            <a:custGeom>
              <a:avLst/>
              <a:gdLst>
                <a:gd name="T0" fmla="*/ 0 w 282861"/>
                <a:gd name="T1" fmla="*/ 0 h 37656"/>
                <a:gd name="T2" fmla="*/ 0 w 282861"/>
                <a:gd name="T3" fmla="*/ 39303327 h 37656"/>
                <a:gd name="T4" fmla="*/ 295242097 w 282861"/>
                <a:gd name="T5" fmla="*/ 39303327 h 37656"/>
                <a:gd name="T6" fmla="*/ 295242097 w 282861"/>
                <a:gd name="T7" fmla="*/ 0 h 37656"/>
                <a:gd name="T8" fmla="*/ 0 w 282861"/>
                <a:gd name="T9" fmla="*/ 0 h 376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2861" h="37656" extrusionOk="0">
                  <a:moveTo>
                    <a:pt x="0" y="0"/>
                  </a:moveTo>
                  <a:lnTo>
                    <a:pt x="0" y="37655"/>
                  </a:lnTo>
                  <a:lnTo>
                    <a:pt x="282860" y="37655"/>
                  </a:lnTo>
                  <a:lnTo>
                    <a:pt x="2828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D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0" name="Google Shape;465;p8">
              <a:extLst>
                <a:ext uri="{FF2B5EF4-FFF2-40B4-BE49-F238E27FC236}">
                  <a16:creationId xmlns:a16="http://schemas.microsoft.com/office/drawing/2014/main" id="{D6FD3069-454E-3E99-97AC-ADB151F7F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26939"/>
              <a:ext cx="9138532" cy="326370"/>
            </a:xfrm>
            <a:custGeom>
              <a:avLst/>
              <a:gdLst>
                <a:gd name="T0" fmla="*/ 0 w 282861"/>
                <a:gd name="T1" fmla="*/ 0 h 10102"/>
                <a:gd name="T2" fmla="*/ 0 w 282861"/>
                <a:gd name="T3" fmla="*/ 10543153 h 10102"/>
                <a:gd name="T4" fmla="*/ 295242097 w 282861"/>
                <a:gd name="T5" fmla="*/ 10543153 h 10102"/>
                <a:gd name="T6" fmla="*/ 295242097 w 282861"/>
                <a:gd name="T7" fmla="*/ 0 h 10102"/>
                <a:gd name="T8" fmla="*/ 0 w 282861"/>
                <a:gd name="T9" fmla="*/ 0 h 10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2861" h="10102" extrusionOk="0">
                  <a:moveTo>
                    <a:pt x="0" y="0"/>
                  </a:moveTo>
                  <a:lnTo>
                    <a:pt x="0" y="10101"/>
                  </a:lnTo>
                  <a:lnTo>
                    <a:pt x="282860" y="10101"/>
                  </a:lnTo>
                  <a:lnTo>
                    <a:pt x="2828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1" name="Google Shape;466;p8">
              <a:extLst>
                <a:ext uri="{FF2B5EF4-FFF2-40B4-BE49-F238E27FC236}">
                  <a16:creationId xmlns:a16="http://schemas.microsoft.com/office/drawing/2014/main" id="{4C1D37DE-92D0-8A14-6F7F-7CE40490B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66077"/>
              <a:ext cx="9138532" cy="277425"/>
            </a:xfrm>
            <a:custGeom>
              <a:avLst/>
              <a:gdLst>
                <a:gd name="T0" fmla="*/ 0 w 282861"/>
                <a:gd name="T1" fmla="*/ 0 h 8587"/>
                <a:gd name="T2" fmla="*/ 0 w 282861"/>
                <a:gd name="T3" fmla="*/ 8961890 h 8587"/>
                <a:gd name="T4" fmla="*/ 295242097 w 282861"/>
                <a:gd name="T5" fmla="*/ 8961890 h 8587"/>
                <a:gd name="T6" fmla="*/ 295242097 w 282861"/>
                <a:gd name="T7" fmla="*/ 0 h 8587"/>
                <a:gd name="T8" fmla="*/ 0 w 282861"/>
                <a:gd name="T9" fmla="*/ 0 h 8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2861" h="8587" extrusionOk="0">
                  <a:moveTo>
                    <a:pt x="0" y="0"/>
                  </a:moveTo>
                  <a:lnTo>
                    <a:pt x="0" y="8586"/>
                  </a:lnTo>
                  <a:lnTo>
                    <a:pt x="282860" y="8586"/>
                  </a:lnTo>
                  <a:lnTo>
                    <a:pt x="2828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12" name="Google Shape;467;p8">
            <a:extLst>
              <a:ext uri="{FF2B5EF4-FFF2-40B4-BE49-F238E27FC236}">
                <a16:creationId xmlns:a16="http://schemas.microsoft.com/office/drawing/2014/main" id="{F8A0BC3E-321D-2AA8-0A31-FB4AEEED402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93688" y="4554538"/>
            <a:ext cx="8850312" cy="22225"/>
            <a:chOff x="293251" y="4554216"/>
            <a:chExt cx="8850657" cy="23197"/>
          </a:xfrm>
        </p:grpSpPr>
        <p:sp>
          <p:nvSpPr>
            <p:cNvPr id="13" name="Google Shape;468;p8">
              <a:extLst>
                <a:ext uri="{FF2B5EF4-FFF2-40B4-BE49-F238E27FC236}">
                  <a16:creationId xmlns:a16="http://schemas.microsoft.com/office/drawing/2014/main" id="{5CEDAA71-D4FC-A43F-D49F-97D3A884B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51" y="4554216"/>
              <a:ext cx="1733265" cy="23197"/>
            </a:xfrm>
            <a:custGeom>
              <a:avLst/>
              <a:gdLst>
                <a:gd name="T0" fmla="*/ 1034 w 53649"/>
                <a:gd name="T1" fmla="*/ 1034 h 718"/>
                <a:gd name="T2" fmla="*/ 1034 w 53649"/>
                <a:gd name="T3" fmla="*/ 748410 h 718"/>
                <a:gd name="T4" fmla="*/ 4803447 w 53649"/>
                <a:gd name="T5" fmla="*/ 748410 h 718"/>
                <a:gd name="T6" fmla="*/ 4803447 w 53649"/>
                <a:gd name="T7" fmla="*/ 1034 h 718"/>
                <a:gd name="T8" fmla="*/ 1034 w 53649"/>
                <a:gd name="T9" fmla="*/ 1034 h 718"/>
                <a:gd name="T10" fmla="*/ 12798777 w 53649"/>
                <a:gd name="T11" fmla="*/ 1034 h 718"/>
                <a:gd name="T12" fmla="*/ 12798777 w 53649"/>
                <a:gd name="T13" fmla="*/ 748410 h 718"/>
                <a:gd name="T14" fmla="*/ 17602224 w 53649"/>
                <a:gd name="T15" fmla="*/ 748410 h 718"/>
                <a:gd name="T16" fmla="*/ 17602224 w 53649"/>
                <a:gd name="T17" fmla="*/ 1034 h 718"/>
                <a:gd name="T18" fmla="*/ 12798777 w 53649"/>
                <a:gd name="T19" fmla="*/ 1034 h 718"/>
                <a:gd name="T20" fmla="*/ 25597522 w 53649"/>
                <a:gd name="T21" fmla="*/ 1034 h 718"/>
                <a:gd name="T22" fmla="*/ 25597522 w 53649"/>
                <a:gd name="T23" fmla="*/ 748410 h 718"/>
                <a:gd name="T24" fmla="*/ 30400969 w 53649"/>
                <a:gd name="T25" fmla="*/ 748410 h 718"/>
                <a:gd name="T26" fmla="*/ 30400969 w 53649"/>
                <a:gd name="T27" fmla="*/ 1034 h 718"/>
                <a:gd name="T28" fmla="*/ 25597522 w 53649"/>
                <a:gd name="T29" fmla="*/ 1034 h 718"/>
                <a:gd name="T30" fmla="*/ 38396299 w 53649"/>
                <a:gd name="T31" fmla="*/ 1034 h 718"/>
                <a:gd name="T32" fmla="*/ 38396299 w 53649"/>
                <a:gd name="T33" fmla="*/ 748410 h 718"/>
                <a:gd name="T34" fmla="*/ 43198680 w 53649"/>
                <a:gd name="T35" fmla="*/ 748410 h 718"/>
                <a:gd name="T36" fmla="*/ 43198680 w 53649"/>
                <a:gd name="T37" fmla="*/ 1034 h 718"/>
                <a:gd name="T38" fmla="*/ 38396299 w 53649"/>
                <a:gd name="T39" fmla="*/ 1034 h 718"/>
                <a:gd name="T40" fmla="*/ 51194010 w 53649"/>
                <a:gd name="T41" fmla="*/ 1034 h 718"/>
                <a:gd name="T42" fmla="*/ 51194010 w 53649"/>
                <a:gd name="T43" fmla="*/ 748410 h 718"/>
                <a:gd name="T44" fmla="*/ 55997457 w 53649"/>
                <a:gd name="T45" fmla="*/ 748410 h 718"/>
                <a:gd name="T46" fmla="*/ 55997457 w 53649"/>
                <a:gd name="T47" fmla="*/ 1034 h 718"/>
                <a:gd name="T48" fmla="*/ 51194010 w 53649"/>
                <a:gd name="T49" fmla="*/ 1034 h 7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649" h="718" extrusionOk="0">
                  <a:moveTo>
                    <a:pt x="1" y="1"/>
                  </a:moveTo>
                  <a:lnTo>
                    <a:pt x="1" y="717"/>
                  </a:lnTo>
                  <a:lnTo>
                    <a:pt x="4602" y="717"/>
                  </a:lnTo>
                  <a:lnTo>
                    <a:pt x="4602" y="1"/>
                  </a:lnTo>
                  <a:lnTo>
                    <a:pt x="1" y="1"/>
                  </a:lnTo>
                  <a:close/>
                  <a:moveTo>
                    <a:pt x="12262" y="1"/>
                  </a:moveTo>
                  <a:lnTo>
                    <a:pt x="12262" y="717"/>
                  </a:lnTo>
                  <a:lnTo>
                    <a:pt x="16864" y="717"/>
                  </a:lnTo>
                  <a:lnTo>
                    <a:pt x="16864" y="1"/>
                  </a:lnTo>
                  <a:lnTo>
                    <a:pt x="12262" y="1"/>
                  </a:lnTo>
                  <a:close/>
                  <a:moveTo>
                    <a:pt x="24524" y="1"/>
                  </a:moveTo>
                  <a:lnTo>
                    <a:pt x="24524" y="717"/>
                  </a:lnTo>
                  <a:lnTo>
                    <a:pt x="29126" y="717"/>
                  </a:lnTo>
                  <a:lnTo>
                    <a:pt x="29126" y="1"/>
                  </a:lnTo>
                  <a:lnTo>
                    <a:pt x="24524" y="1"/>
                  </a:lnTo>
                  <a:close/>
                  <a:moveTo>
                    <a:pt x="36786" y="1"/>
                  </a:moveTo>
                  <a:lnTo>
                    <a:pt x="36786" y="717"/>
                  </a:lnTo>
                  <a:lnTo>
                    <a:pt x="41387" y="717"/>
                  </a:lnTo>
                  <a:lnTo>
                    <a:pt x="41387" y="1"/>
                  </a:lnTo>
                  <a:lnTo>
                    <a:pt x="36786" y="1"/>
                  </a:lnTo>
                  <a:close/>
                  <a:moveTo>
                    <a:pt x="49047" y="1"/>
                  </a:moveTo>
                  <a:lnTo>
                    <a:pt x="49047" y="717"/>
                  </a:lnTo>
                  <a:lnTo>
                    <a:pt x="53649" y="717"/>
                  </a:lnTo>
                  <a:lnTo>
                    <a:pt x="53649" y="1"/>
                  </a:lnTo>
                  <a:lnTo>
                    <a:pt x="49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4" name="Google Shape;469;p8">
              <a:extLst>
                <a:ext uri="{FF2B5EF4-FFF2-40B4-BE49-F238E27FC236}">
                  <a16:creationId xmlns:a16="http://schemas.microsoft.com/office/drawing/2014/main" id="{9AFFAD68-1250-D478-FF85-67BFBB8A5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931" y="4554216"/>
              <a:ext cx="69364" cy="23197"/>
            </a:xfrm>
            <a:custGeom>
              <a:avLst/>
              <a:gdLst>
                <a:gd name="T0" fmla="*/ 1034 w 2147"/>
                <a:gd name="T1" fmla="*/ 1034 h 718"/>
                <a:gd name="T2" fmla="*/ 1034 w 2147"/>
                <a:gd name="T3" fmla="*/ 748410 h 718"/>
                <a:gd name="T4" fmla="*/ 2240971 w 2147"/>
                <a:gd name="T5" fmla="*/ 748410 h 718"/>
                <a:gd name="T6" fmla="*/ 2240971 w 2147"/>
                <a:gd name="T7" fmla="*/ 1034 h 718"/>
                <a:gd name="T8" fmla="*/ 1034 w 2147"/>
                <a:gd name="T9" fmla="*/ 1034 h 7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7" h="718" extrusionOk="0">
                  <a:moveTo>
                    <a:pt x="1" y="1"/>
                  </a:moveTo>
                  <a:lnTo>
                    <a:pt x="1" y="717"/>
                  </a:lnTo>
                  <a:lnTo>
                    <a:pt x="2147" y="717"/>
                  </a:lnTo>
                  <a:lnTo>
                    <a:pt x="214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5" name="Google Shape;470;p8">
              <a:extLst>
                <a:ext uri="{FF2B5EF4-FFF2-40B4-BE49-F238E27FC236}">
                  <a16:creationId xmlns:a16="http://schemas.microsoft.com/office/drawing/2014/main" id="{AAF98773-00B6-F8CE-795A-4B09BA058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391" y="4554216"/>
              <a:ext cx="69364" cy="23197"/>
            </a:xfrm>
            <a:custGeom>
              <a:avLst/>
              <a:gdLst>
                <a:gd name="T0" fmla="*/ 1034 w 2147"/>
                <a:gd name="T1" fmla="*/ 1034 h 718"/>
                <a:gd name="T2" fmla="*/ 1034 w 2147"/>
                <a:gd name="T3" fmla="*/ 748410 h 718"/>
                <a:gd name="T4" fmla="*/ 2240971 w 2147"/>
                <a:gd name="T5" fmla="*/ 748410 h 718"/>
                <a:gd name="T6" fmla="*/ 2240971 w 2147"/>
                <a:gd name="T7" fmla="*/ 1034 h 718"/>
                <a:gd name="T8" fmla="*/ 1034 w 2147"/>
                <a:gd name="T9" fmla="*/ 1034 h 7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7" h="718" extrusionOk="0">
                  <a:moveTo>
                    <a:pt x="1" y="1"/>
                  </a:moveTo>
                  <a:lnTo>
                    <a:pt x="1" y="717"/>
                  </a:lnTo>
                  <a:lnTo>
                    <a:pt x="2147" y="717"/>
                  </a:lnTo>
                  <a:lnTo>
                    <a:pt x="214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6" name="Google Shape;471;p8">
              <a:extLst>
                <a:ext uri="{FF2B5EF4-FFF2-40B4-BE49-F238E27FC236}">
                  <a16:creationId xmlns:a16="http://schemas.microsoft.com/office/drawing/2014/main" id="{A3807CB3-F4D3-A383-F6F3-C50115411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808" y="4554216"/>
              <a:ext cx="5589101" cy="23197"/>
            </a:xfrm>
            <a:custGeom>
              <a:avLst/>
              <a:gdLst>
                <a:gd name="T0" fmla="*/ 1034 w 172997"/>
                <a:gd name="T1" fmla="*/ 748410 h 718"/>
                <a:gd name="T2" fmla="*/ 4407874 w 172997"/>
                <a:gd name="T3" fmla="*/ 1034 h 718"/>
                <a:gd name="T4" fmla="*/ 11744553 w 172997"/>
                <a:gd name="T5" fmla="*/ 1034 h 718"/>
                <a:gd name="T6" fmla="*/ 16152427 w 172997"/>
                <a:gd name="T7" fmla="*/ 748410 h 718"/>
                <a:gd name="T8" fmla="*/ 11744553 w 172997"/>
                <a:gd name="T9" fmla="*/ 1034 h 718"/>
                <a:gd name="T10" fmla="*/ 23489105 w 172997"/>
                <a:gd name="T11" fmla="*/ 748410 h 718"/>
                <a:gd name="T12" fmla="*/ 27895913 w 172997"/>
                <a:gd name="T13" fmla="*/ 1034 h 718"/>
                <a:gd name="T14" fmla="*/ 35233658 w 172997"/>
                <a:gd name="T15" fmla="*/ 1034 h 718"/>
                <a:gd name="T16" fmla="*/ 39640466 w 172997"/>
                <a:gd name="T17" fmla="*/ 748410 h 718"/>
                <a:gd name="T18" fmla="*/ 35233658 w 172997"/>
                <a:gd name="T19" fmla="*/ 1034 h 718"/>
                <a:gd name="T20" fmla="*/ 46977176 w 172997"/>
                <a:gd name="T21" fmla="*/ 748410 h 718"/>
                <a:gd name="T22" fmla="*/ 51383984 w 172997"/>
                <a:gd name="T23" fmla="*/ 1034 h 718"/>
                <a:gd name="T24" fmla="*/ 58721729 w 172997"/>
                <a:gd name="T25" fmla="*/ 1034 h 718"/>
                <a:gd name="T26" fmla="*/ 63128537 w 172997"/>
                <a:gd name="T27" fmla="*/ 748410 h 718"/>
                <a:gd name="T28" fmla="*/ 58721729 w 172997"/>
                <a:gd name="T29" fmla="*/ 1034 h 718"/>
                <a:gd name="T30" fmla="*/ 70479850 w 172997"/>
                <a:gd name="T31" fmla="*/ 748410 h 718"/>
                <a:gd name="T32" fmla="*/ 74873089 w 172997"/>
                <a:gd name="T33" fmla="*/ 1034 h 718"/>
                <a:gd name="T34" fmla="*/ 82223369 w 172997"/>
                <a:gd name="T35" fmla="*/ 1034 h 718"/>
                <a:gd name="T36" fmla="*/ 86616608 w 172997"/>
                <a:gd name="T37" fmla="*/ 748410 h 718"/>
                <a:gd name="T38" fmla="*/ 82223369 w 172997"/>
                <a:gd name="T39" fmla="*/ 1034 h 718"/>
                <a:gd name="T40" fmla="*/ 93967922 w 172997"/>
                <a:gd name="T41" fmla="*/ 748410 h 718"/>
                <a:gd name="T42" fmla="*/ 98361160 w 172997"/>
                <a:gd name="T43" fmla="*/ 1034 h 718"/>
                <a:gd name="T44" fmla="*/ 105711408 w 172997"/>
                <a:gd name="T45" fmla="*/ 1034 h 718"/>
                <a:gd name="T46" fmla="*/ 110104679 w 172997"/>
                <a:gd name="T47" fmla="*/ 748410 h 718"/>
                <a:gd name="T48" fmla="*/ 105711408 w 172997"/>
                <a:gd name="T49" fmla="*/ 1034 h 718"/>
                <a:gd name="T50" fmla="*/ 117455961 w 172997"/>
                <a:gd name="T51" fmla="*/ 748410 h 718"/>
                <a:gd name="T52" fmla="*/ 121849232 w 172997"/>
                <a:gd name="T53" fmla="*/ 1034 h 718"/>
                <a:gd name="T54" fmla="*/ 129200513 w 172997"/>
                <a:gd name="T55" fmla="*/ 1034 h 718"/>
                <a:gd name="T56" fmla="*/ 133592718 w 172997"/>
                <a:gd name="T57" fmla="*/ 748410 h 718"/>
                <a:gd name="T58" fmla="*/ 129200513 w 172997"/>
                <a:gd name="T59" fmla="*/ 1034 h 718"/>
                <a:gd name="T60" fmla="*/ 140944032 w 172997"/>
                <a:gd name="T61" fmla="*/ 748410 h 718"/>
                <a:gd name="T62" fmla="*/ 145337270 w 172997"/>
                <a:gd name="T63" fmla="*/ 1034 h 718"/>
                <a:gd name="T64" fmla="*/ 152688584 w 172997"/>
                <a:gd name="T65" fmla="*/ 1034 h 718"/>
                <a:gd name="T66" fmla="*/ 157080789 w 172997"/>
                <a:gd name="T67" fmla="*/ 748410 h 718"/>
                <a:gd name="T68" fmla="*/ 152688584 w 172997"/>
                <a:gd name="T69" fmla="*/ 1034 h 718"/>
                <a:gd name="T70" fmla="*/ 164432103 w 172997"/>
                <a:gd name="T71" fmla="*/ 748410 h 718"/>
                <a:gd name="T72" fmla="*/ 168825342 w 172997"/>
                <a:gd name="T73" fmla="*/ 1034 h 718"/>
                <a:gd name="T74" fmla="*/ 176176655 w 172997"/>
                <a:gd name="T75" fmla="*/ 1034 h 718"/>
                <a:gd name="T76" fmla="*/ 180569894 w 172997"/>
                <a:gd name="T77" fmla="*/ 748410 h 718"/>
                <a:gd name="T78" fmla="*/ 176176655 w 172997"/>
                <a:gd name="T79" fmla="*/ 1034 h 7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2997" h="718" extrusionOk="0">
                  <a:moveTo>
                    <a:pt x="1" y="1"/>
                  </a:moveTo>
                  <a:lnTo>
                    <a:pt x="1" y="717"/>
                  </a:lnTo>
                  <a:lnTo>
                    <a:pt x="4223" y="717"/>
                  </a:lnTo>
                  <a:lnTo>
                    <a:pt x="4223" y="1"/>
                  </a:lnTo>
                  <a:lnTo>
                    <a:pt x="1" y="1"/>
                  </a:lnTo>
                  <a:close/>
                  <a:moveTo>
                    <a:pt x="11252" y="1"/>
                  </a:moveTo>
                  <a:lnTo>
                    <a:pt x="11252" y="717"/>
                  </a:lnTo>
                  <a:lnTo>
                    <a:pt x="15475" y="717"/>
                  </a:lnTo>
                  <a:lnTo>
                    <a:pt x="15475" y="1"/>
                  </a:lnTo>
                  <a:lnTo>
                    <a:pt x="11252" y="1"/>
                  </a:lnTo>
                  <a:close/>
                  <a:moveTo>
                    <a:pt x="22504" y="1"/>
                  </a:moveTo>
                  <a:lnTo>
                    <a:pt x="22504" y="717"/>
                  </a:lnTo>
                  <a:lnTo>
                    <a:pt x="26726" y="717"/>
                  </a:lnTo>
                  <a:lnTo>
                    <a:pt x="26726" y="1"/>
                  </a:lnTo>
                  <a:lnTo>
                    <a:pt x="22504" y="1"/>
                  </a:lnTo>
                  <a:close/>
                  <a:moveTo>
                    <a:pt x="33756" y="1"/>
                  </a:moveTo>
                  <a:lnTo>
                    <a:pt x="33756" y="717"/>
                  </a:lnTo>
                  <a:lnTo>
                    <a:pt x="37978" y="717"/>
                  </a:lnTo>
                  <a:lnTo>
                    <a:pt x="37978" y="1"/>
                  </a:lnTo>
                  <a:lnTo>
                    <a:pt x="33756" y="1"/>
                  </a:lnTo>
                  <a:close/>
                  <a:moveTo>
                    <a:pt x="45007" y="1"/>
                  </a:moveTo>
                  <a:lnTo>
                    <a:pt x="45007" y="717"/>
                  </a:lnTo>
                  <a:lnTo>
                    <a:pt x="49229" y="717"/>
                  </a:lnTo>
                  <a:lnTo>
                    <a:pt x="49229" y="1"/>
                  </a:lnTo>
                  <a:lnTo>
                    <a:pt x="45007" y="1"/>
                  </a:lnTo>
                  <a:close/>
                  <a:moveTo>
                    <a:pt x="56259" y="1"/>
                  </a:moveTo>
                  <a:lnTo>
                    <a:pt x="56259" y="717"/>
                  </a:lnTo>
                  <a:lnTo>
                    <a:pt x="60481" y="717"/>
                  </a:lnTo>
                  <a:lnTo>
                    <a:pt x="60481" y="1"/>
                  </a:lnTo>
                  <a:lnTo>
                    <a:pt x="56259" y="1"/>
                  </a:lnTo>
                  <a:close/>
                  <a:moveTo>
                    <a:pt x="67524" y="1"/>
                  </a:moveTo>
                  <a:lnTo>
                    <a:pt x="67524" y="717"/>
                  </a:lnTo>
                  <a:lnTo>
                    <a:pt x="71733" y="717"/>
                  </a:lnTo>
                  <a:lnTo>
                    <a:pt x="71733" y="1"/>
                  </a:lnTo>
                  <a:lnTo>
                    <a:pt x="67524" y="1"/>
                  </a:lnTo>
                  <a:close/>
                  <a:moveTo>
                    <a:pt x="78775" y="1"/>
                  </a:moveTo>
                  <a:lnTo>
                    <a:pt x="78775" y="717"/>
                  </a:lnTo>
                  <a:lnTo>
                    <a:pt x="82984" y="717"/>
                  </a:lnTo>
                  <a:lnTo>
                    <a:pt x="82984" y="1"/>
                  </a:lnTo>
                  <a:lnTo>
                    <a:pt x="78775" y="1"/>
                  </a:lnTo>
                  <a:close/>
                  <a:moveTo>
                    <a:pt x="90027" y="1"/>
                  </a:moveTo>
                  <a:lnTo>
                    <a:pt x="90027" y="717"/>
                  </a:lnTo>
                  <a:lnTo>
                    <a:pt x="94236" y="717"/>
                  </a:lnTo>
                  <a:lnTo>
                    <a:pt x="94236" y="1"/>
                  </a:lnTo>
                  <a:lnTo>
                    <a:pt x="90027" y="1"/>
                  </a:lnTo>
                  <a:close/>
                  <a:moveTo>
                    <a:pt x="101278" y="1"/>
                  </a:moveTo>
                  <a:lnTo>
                    <a:pt x="101278" y="717"/>
                  </a:lnTo>
                  <a:lnTo>
                    <a:pt x="105487" y="717"/>
                  </a:lnTo>
                  <a:lnTo>
                    <a:pt x="105487" y="1"/>
                  </a:lnTo>
                  <a:lnTo>
                    <a:pt x="101278" y="1"/>
                  </a:lnTo>
                  <a:close/>
                  <a:moveTo>
                    <a:pt x="112530" y="1"/>
                  </a:moveTo>
                  <a:lnTo>
                    <a:pt x="112530" y="717"/>
                  </a:lnTo>
                  <a:lnTo>
                    <a:pt x="116739" y="717"/>
                  </a:lnTo>
                  <a:lnTo>
                    <a:pt x="116739" y="1"/>
                  </a:lnTo>
                  <a:lnTo>
                    <a:pt x="112530" y="1"/>
                  </a:lnTo>
                  <a:close/>
                  <a:moveTo>
                    <a:pt x="123782" y="1"/>
                  </a:moveTo>
                  <a:lnTo>
                    <a:pt x="123782" y="717"/>
                  </a:lnTo>
                  <a:lnTo>
                    <a:pt x="127990" y="717"/>
                  </a:lnTo>
                  <a:lnTo>
                    <a:pt x="127990" y="1"/>
                  </a:lnTo>
                  <a:lnTo>
                    <a:pt x="123782" y="1"/>
                  </a:lnTo>
                  <a:close/>
                  <a:moveTo>
                    <a:pt x="135033" y="1"/>
                  </a:moveTo>
                  <a:lnTo>
                    <a:pt x="135033" y="717"/>
                  </a:lnTo>
                  <a:lnTo>
                    <a:pt x="139242" y="717"/>
                  </a:lnTo>
                  <a:lnTo>
                    <a:pt x="139242" y="1"/>
                  </a:lnTo>
                  <a:lnTo>
                    <a:pt x="135033" y="1"/>
                  </a:lnTo>
                  <a:close/>
                  <a:moveTo>
                    <a:pt x="146285" y="1"/>
                  </a:moveTo>
                  <a:lnTo>
                    <a:pt x="146285" y="717"/>
                  </a:lnTo>
                  <a:lnTo>
                    <a:pt x="150493" y="717"/>
                  </a:lnTo>
                  <a:lnTo>
                    <a:pt x="150493" y="1"/>
                  </a:lnTo>
                  <a:lnTo>
                    <a:pt x="146285" y="1"/>
                  </a:lnTo>
                  <a:close/>
                  <a:moveTo>
                    <a:pt x="157536" y="1"/>
                  </a:moveTo>
                  <a:lnTo>
                    <a:pt x="157536" y="717"/>
                  </a:lnTo>
                  <a:lnTo>
                    <a:pt x="161745" y="717"/>
                  </a:lnTo>
                  <a:lnTo>
                    <a:pt x="161745" y="1"/>
                  </a:lnTo>
                  <a:lnTo>
                    <a:pt x="157536" y="1"/>
                  </a:lnTo>
                  <a:close/>
                  <a:moveTo>
                    <a:pt x="168788" y="1"/>
                  </a:moveTo>
                  <a:lnTo>
                    <a:pt x="168788" y="717"/>
                  </a:lnTo>
                  <a:lnTo>
                    <a:pt x="172997" y="717"/>
                  </a:lnTo>
                  <a:lnTo>
                    <a:pt x="172997" y="1"/>
                  </a:lnTo>
                  <a:lnTo>
                    <a:pt x="1687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17" name="Google Shape;472;p8">
            <a:extLst>
              <a:ext uri="{FF2B5EF4-FFF2-40B4-BE49-F238E27FC236}">
                <a16:creationId xmlns:a16="http://schemas.microsoft.com/office/drawing/2014/main" id="{EC6C4E69-B890-94E8-A6A5-7653BCE082DA}"/>
              </a:ext>
            </a:extLst>
          </p:cNvPr>
          <p:cNvGrpSpPr>
            <a:grpSpLocks/>
          </p:cNvGrpSpPr>
          <p:nvPr/>
        </p:nvGrpSpPr>
        <p:grpSpPr bwMode="auto">
          <a:xfrm>
            <a:off x="6286500" y="4252913"/>
            <a:ext cx="692150" cy="612775"/>
            <a:chOff x="6261622" y="4253274"/>
            <a:chExt cx="691704" cy="612836"/>
          </a:xfrm>
        </p:grpSpPr>
        <p:sp>
          <p:nvSpPr>
            <p:cNvPr id="18" name="Google Shape;473;p8">
              <a:extLst>
                <a:ext uri="{FF2B5EF4-FFF2-40B4-BE49-F238E27FC236}">
                  <a16:creationId xmlns:a16="http://schemas.microsoft.com/office/drawing/2014/main" id="{23FDD2BB-4593-3F6D-CA0E-E3A2E4A5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622" y="4253274"/>
              <a:ext cx="691704" cy="55343"/>
            </a:xfrm>
            <a:custGeom>
              <a:avLst/>
              <a:gdLst>
                <a:gd name="T0" fmla="*/ 0 w 21410"/>
                <a:gd name="T1" fmla="*/ 0 h 1713"/>
                <a:gd name="T2" fmla="*/ 0 w 21410"/>
                <a:gd name="T3" fmla="*/ 1786968 h 1713"/>
                <a:gd name="T4" fmla="*/ 22346207 w 21410"/>
                <a:gd name="T5" fmla="*/ 1786968 h 1713"/>
                <a:gd name="T6" fmla="*/ 22346207 w 21410"/>
                <a:gd name="T7" fmla="*/ 0 h 1713"/>
                <a:gd name="T8" fmla="*/ 0 w 21410"/>
                <a:gd name="T9" fmla="*/ 0 h 17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0" h="1713" extrusionOk="0">
                  <a:moveTo>
                    <a:pt x="0" y="0"/>
                  </a:moveTo>
                  <a:lnTo>
                    <a:pt x="0" y="1712"/>
                  </a:lnTo>
                  <a:lnTo>
                    <a:pt x="21409" y="1712"/>
                  </a:lnTo>
                  <a:lnTo>
                    <a:pt x="214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9" name="Google Shape;474;p8">
              <a:extLst>
                <a:ext uri="{FF2B5EF4-FFF2-40B4-BE49-F238E27FC236}">
                  <a16:creationId xmlns:a16="http://schemas.microsoft.com/office/drawing/2014/main" id="{926D19B6-8703-C7F6-D3A5-893F9AD72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622" y="4364347"/>
              <a:ext cx="691704" cy="55763"/>
            </a:xfrm>
            <a:custGeom>
              <a:avLst/>
              <a:gdLst>
                <a:gd name="T0" fmla="*/ 0 w 21410"/>
                <a:gd name="T1" fmla="*/ 0 h 1726"/>
                <a:gd name="T2" fmla="*/ 0 w 21410"/>
                <a:gd name="T3" fmla="*/ 1800538 h 1726"/>
                <a:gd name="T4" fmla="*/ 22346207 w 21410"/>
                <a:gd name="T5" fmla="*/ 1800538 h 1726"/>
                <a:gd name="T6" fmla="*/ 22346207 w 21410"/>
                <a:gd name="T7" fmla="*/ 0 h 1726"/>
                <a:gd name="T8" fmla="*/ 0 w 21410"/>
                <a:gd name="T9" fmla="*/ 0 h 1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0" h="1726" extrusionOk="0">
                  <a:moveTo>
                    <a:pt x="0" y="0"/>
                  </a:moveTo>
                  <a:lnTo>
                    <a:pt x="0" y="1725"/>
                  </a:lnTo>
                  <a:lnTo>
                    <a:pt x="21409" y="1725"/>
                  </a:lnTo>
                  <a:lnTo>
                    <a:pt x="214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0" name="Google Shape;475;p8">
              <a:extLst>
                <a:ext uri="{FF2B5EF4-FFF2-40B4-BE49-F238E27FC236}">
                  <a16:creationId xmlns:a16="http://schemas.microsoft.com/office/drawing/2014/main" id="{77DCC42B-EE52-1BB4-519F-B6A5C65B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622" y="4475839"/>
              <a:ext cx="691704" cy="55763"/>
            </a:xfrm>
            <a:custGeom>
              <a:avLst/>
              <a:gdLst>
                <a:gd name="T0" fmla="*/ 0 w 21410"/>
                <a:gd name="T1" fmla="*/ 0 h 1726"/>
                <a:gd name="T2" fmla="*/ 0 w 21410"/>
                <a:gd name="T3" fmla="*/ 1801571 h 1726"/>
                <a:gd name="T4" fmla="*/ 22346207 w 21410"/>
                <a:gd name="T5" fmla="*/ 1801571 h 1726"/>
                <a:gd name="T6" fmla="*/ 22346207 w 21410"/>
                <a:gd name="T7" fmla="*/ 0 h 1726"/>
                <a:gd name="T8" fmla="*/ 0 w 21410"/>
                <a:gd name="T9" fmla="*/ 0 h 1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0" h="1726" extrusionOk="0">
                  <a:moveTo>
                    <a:pt x="0" y="0"/>
                  </a:moveTo>
                  <a:lnTo>
                    <a:pt x="0" y="1726"/>
                  </a:lnTo>
                  <a:lnTo>
                    <a:pt x="21409" y="1726"/>
                  </a:lnTo>
                  <a:lnTo>
                    <a:pt x="214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1" name="Google Shape;476;p8">
              <a:extLst>
                <a:ext uri="{FF2B5EF4-FFF2-40B4-BE49-F238E27FC236}">
                  <a16:creationId xmlns:a16="http://schemas.microsoft.com/office/drawing/2014/main" id="{08A11680-68C1-CB39-9AA8-FE3D7517E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622" y="4587331"/>
              <a:ext cx="691704" cy="55763"/>
            </a:xfrm>
            <a:custGeom>
              <a:avLst/>
              <a:gdLst>
                <a:gd name="T0" fmla="*/ 0 w 21410"/>
                <a:gd name="T1" fmla="*/ 1034 h 1726"/>
                <a:gd name="T2" fmla="*/ 0 w 21410"/>
                <a:gd name="T3" fmla="*/ 1801571 h 1726"/>
                <a:gd name="T4" fmla="*/ 22346207 w 21410"/>
                <a:gd name="T5" fmla="*/ 1801571 h 1726"/>
                <a:gd name="T6" fmla="*/ 22346207 w 21410"/>
                <a:gd name="T7" fmla="*/ 1034 h 1726"/>
                <a:gd name="T8" fmla="*/ 0 w 21410"/>
                <a:gd name="T9" fmla="*/ 1034 h 1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0" h="1726" extrusionOk="0">
                  <a:moveTo>
                    <a:pt x="0" y="1"/>
                  </a:moveTo>
                  <a:lnTo>
                    <a:pt x="0" y="1726"/>
                  </a:lnTo>
                  <a:lnTo>
                    <a:pt x="21409" y="1726"/>
                  </a:lnTo>
                  <a:lnTo>
                    <a:pt x="214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2" name="Google Shape;477;p8">
              <a:extLst>
                <a:ext uri="{FF2B5EF4-FFF2-40B4-BE49-F238E27FC236}">
                  <a16:creationId xmlns:a16="http://schemas.microsoft.com/office/drawing/2014/main" id="{5C634BE6-099B-53DA-0FB3-B6C0BBE51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622" y="4698823"/>
              <a:ext cx="691704" cy="55763"/>
            </a:xfrm>
            <a:custGeom>
              <a:avLst/>
              <a:gdLst>
                <a:gd name="T0" fmla="*/ 0 w 21410"/>
                <a:gd name="T1" fmla="*/ 1034 h 1726"/>
                <a:gd name="T2" fmla="*/ 0 w 21410"/>
                <a:gd name="T3" fmla="*/ 1801571 h 1726"/>
                <a:gd name="T4" fmla="*/ 22346207 w 21410"/>
                <a:gd name="T5" fmla="*/ 1801571 h 1726"/>
                <a:gd name="T6" fmla="*/ 22346207 w 21410"/>
                <a:gd name="T7" fmla="*/ 1034 h 1726"/>
                <a:gd name="T8" fmla="*/ 0 w 21410"/>
                <a:gd name="T9" fmla="*/ 1034 h 1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0" h="1726" extrusionOk="0">
                  <a:moveTo>
                    <a:pt x="0" y="1"/>
                  </a:moveTo>
                  <a:lnTo>
                    <a:pt x="0" y="1726"/>
                  </a:lnTo>
                  <a:lnTo>
                    <a:pt x="21409" y="1726"/>
                  </a:lnTo>
                  <a:lnTo>
                    <a:pt x="214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3" name="Google Shape;478;p8">
              <a:extLst>
                <a:ext uri="{FF2B5EF4-FFF2-40B4-BE49-F238E27FC236}">
                  <a16:creationId xmlns:a16="http://schemas.microsoft.com/office/drawing/2014/main" id="{FA4044B8-48A5-2998-2847-31D1BAF00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622" y="4810347"/>
              <a:ext cx="691704" cy="55763"/>
            </a:xfrm>
            <a:custGeom>
              <a:avLst/>
              <a:gdLst>
                <a:gd name="T0" fmla="*/ 0 w 21410"/>
                <a:gd name="T1" fmla="*/ 0 h 1726"/>
                <a:gd name="T2" fmla="*/ 0 w 21410"/>
                <a:gd name="T3" fmla="*/ 1800538 h 1726"/>
                <a:gd name="T4" fmla="*/ 22346207 w 21410"/>
                <a:gd name="T5" fmla="*/ 1800538 h 1726"/>
                <a:gd name="T6" fmla="*/ 22346207 w 21410"/>
                <a:gd name="T7" fmla="*/ 0 h 1726"/>
                <a:gd name="T8" fmla="*/ 0 w 21410"/>
                <a:gd name="T9" fmla="*/ 0 h 1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0" h="1726" extrusionOk="0">
                  <a:moveTo>
                    <a:pt x="0" y="0"/>
                  </a:moveTo>
                  <a:lnTo>
                    <a:pt x="0" y="1725"/>
                  </a:lnTo>
                  <a:lnTo>
                    <a:pt x="21409" y="1725"/>
                  </a:lnTo>
                  <a:lnTo>
                    <a:pt x="214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24" name="Google Shape;479;p8">
            <a:extLst>
              <a:ext uri="{FF2B5EF4-FFF2-40B4-BE49-F238E27FC236}">
                <a16:creationId xmlns:a16="http://schemas.microsoft.com/office/drawing/2014/main" id="{BC49BEEB-3EFA-0EAD-BF78-AEF859C831BD}"/>
              </a:ext>
            </a:extLst>
          </p:cNvPr>
          <p:cNvGrpSpPr>
            <a:grpSpLocks/>
          </p:cNvGrpSpPr>
          <p:nvPr/>
        </p:nvGrpSpPr>
        <p:grpSpPr bwMode="auto">
          <a:xfrm>
            <a:off x="7091363" y="3821113"/>
            <a:ext cx="198437" cy="1044575"/>
            <a:chOff x="3317771" y="3820423"/>
            <a:chExt cx="199013" cy="1045694"/>
          </a:xfrm>
        </p:grpSpPr>
        <p:sp>
          <p:nvSpPr>
            <p:cNvPr id="25" name="Google Shape;480;p8">
              <a:extLst>
                <a:ext uri="{FF2B5EF4-FFF2-40B4-BE49-F238E27FC236}">
                  <a16:creationId xmlns:a16="http://schemas.microsoft.com/office/drawing/2014/main" id="{172D97A6-7A9E-8B1D-E748-E2F559879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822" y="4090575"/>
              <a:ext cx="11825" cy="775542"/>
            </a:xfrm>
            <a:custGeom>
              <a:avLst/>
              <a:gdLst>
                <a:gd name="T0" fmla="*/ 1034 w 366"/>
                <a:gd name="T1" fmla="*/ 0 h 24005"/>
                <a:gd name="T2" fmla="*/ 1034 w 366"/>
                <a:gd name="T3" fmla="*/ 25054804 h 24005"/>
                <a:gd name="T4" fmla="*/ 381017 w 366"/>
                <a:gd name="T5" fmla="*/ 25054804 h 24005"/>
                <a:gd name="T6" fmla="*/ 381017 w 366"/>
                <a:gd name="T7" fmla="*/ 0 h 24005"/>
                <a:gd name="T8" fmla="*/ 1034 w 366"/>
                <a:gd name="T9" fmla="*/ 0 h 24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6" h="24005" extrusionOk="0">
                  <a:moveTo>
                    <a:pt x="1" y="0"/>
                  </a:moveTo>
                  <a:lnTo>
                    <a:pt x="1" y="24004"/>
                  </a:lnTo>
                  <a:lnTo>
                    <a:pt x="365" y="24004"/>
                  </a:lnTo>
                  <a:lnTo>
                    <a:pt x="36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3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6" name="Google Shape;481;p8">
              <a:extLst>
                <a:ext uri="{FF2B5EF4-FFF2-40B4-BE49-F238E27FC236}">
                  <a16:creationId xmlns:a16="http://schemas.microsoft.com/office/drawing/2014/main" id="{8E1A45EC-7297-F543-C45C-C2B20121C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686" y="3820423"/>
              <a:ext cx="106098" cy="304627"/>
            </a:xfrm>
            <a:custGeom>
              <a:avLst/>
              <a:gdLst>
                <a:gd name="T0" fmla="*/ 88717 w 3284"/>
                <a:gd name="T1" fmla="*/ 1034 h 9429"/>
                <a:gd name="T2" fmla="*/ 1034 w 3284"/>
                <a:gd name="T3" fmla="*/ 88716 h 9429"/>
                <a:gd name="T4" fmla="*/ 1034 w 3284"/>
                <a:gd name="T5" fmla="*/ 9754041 h 9429"/>
                <a:gd name="T6" fmla="*/ 88717 w 3284"/>
                <a:gd name="T7" fmla="*/ 9841723 h 9429"/>
                <a:gd name="T8" fmla="*/ 3339050 w 3284"/>
                <a:gd name="T9" fmla="*/ 9841723 h 9429"/>
                <a:gd name="T10" fmla="*/ 3426733 w 3284"/>
                <a:gd name="T11" fmla="*/ 9754041 h 9429"/>
                <a:gd name="T12" fmla="*/ 3426733 w 3284"/>
                <a:gd name="T13" fmla="*/ 88716 h 9429"/>
                <a:gd name="T14" fmla="*/ 3339050 w 3284"/>
                <a:gd name="T15" fmla="*/ 1034 h 9429"/>
                <a:gd name="T16" fmla="*/ 88717 w 3284"/>
                <a:gd name="T17" fmla="*/ 1034 h 94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84" h="9429" extrusionOk="0">
                  <a:moveTo>
                    <a:pt x="85" y="1"/>
                  </a:moveTo>
                  <a:cubicBezTo>
                    <a:pt x="42" y="1"/>
                    <a:pt x="1" y="29"/>
                    <a:pt x="1" y="85"/>
                  </a:cubicBezTo>
                  <a:lnTo>
                    <a:pt x="1" y="9345"/>
                  </a:lnTo>
                  <a:cubicBezTo>
                    <a:pt x="1" y="9401"/>
                    <a:pt x="42" y="9429"/>
                    <a:pt x="85" y="9429"/>
                  </a:cubicBezTo>
                  <a:lnTo>
                    <a:pt x="3199" y="9429"/>
                  </a:lnTo>
                  <a:cubicBezTo>
                    <a:pt x="3241" y="9429"/>
                    <a:pt x="3283" y="9401"/>
                    <a:pt x="3283" y="9345"/>
                  </a:cubicBezTo>
                  <a:lnTo>
                    <a:pt x="3283" y="85"/>
                  </a:lnTo>
                  <a:cubicBezTo>
                    <a:pt x="3283" y="29"/>
                    <a:pt x="3241" y="1"/>
                    <a:pt x="3199" y="1"/>
                  </a:cubicBezTo>
                  <a:lnTo>
                    <a:pt x="85" y="1"/>
                  </a:lnTo>
                  <a:close/>
                </a:path>
              </a:pathLst>
            </a:custGeom>
            <a:solidFill>
              <a:srgbClr val="2C3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7" name="Google Shape;482;p8">
              <a:extLst>
                <a:ext uri="{FF2B5EF4-FFF2-40B4-BE49-F238E27FC236}">
                  <a16:creationId xmlns:a16="http://schemas.microsoft.com/office/drawing/2014/main" id="{7459B9F9-4678-B5E7-ED8F-1BA6DEF5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715" y="4034813"/>
              <a:ext cx="68460" cy="68007"/>
            </a:xfrm>
            <a:custGeom>
              <a:avLst/>
              <a:gdLst>
                <a:gd name="T0" fmla="*/ 1098074 w 2119"/>
                <a:gd name="T1" fmla="*/ 0 h 2105"/>
                <a:gd name="T2" fmla="*/ 1034 w 2119"/>
                <a:gd name="T3" fmla="*/ 1099097 h 2105"/>
                <a:gd name="T4" fmla="*/ 1098074 w 2119"/>
                <a:gd name="T5" fmla="*/ 2197127 h 2105"/>
                <a:gd name="T6" fmla="*/ 2211785 w 2119"/>
                <a:gd name="T7" fmla="*/ 1099097 h 2105"/>
                <a:gd name="T8" fmla="*/ 1098074 w 2119"/>
                <a:gd name="T9" fmla="*/ 0 h 2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9" h="2105" extrusionOk="0">
                  <a:moveTo>
                    <a:pt x="1052" y="0"/>
                  </a:moveTo>
                  <a:cubicBezTo>
                    <a:pt x="463" y="0"/>
                    <a:pt x="1" y="477"/>
                    <a:pt x="1" y="1053"/>
                  </a:cubicBezTo>
                  <a:cubicBezTo>
                    <a:pt x="1" y="1642"/>
                    <a:pt x="463" y="2105"/>
                    <a:pt x="1052" y="2105"/>
                  </a:cubicBezTo>
                  <a:cubicBezTo>
                    <a:pt x="1642" y="2105"/>
                    <a:pt x="2119" y="1642"/>
                    <a:pt x="2119" y="1053"/>
                  </a:cubicBezTo>
                  <a:cubicBezTo>
                    <a:pt x="2119" y="477"/>
                    <a:pt x="1642" y="0"/>
                    <a:pt x="1052" y="0"/>
                  </a:cubicBezTo>
                  <a:close/>
                </a:path>
              </a:pathLst>
            </a:custGeom>
            <a:solidFill>
              <a:srgbClr val="FDF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8" name="Google Shape;483;p8">
              <a:extLst>
                <a:ext uri="{FF2B5EF4-FFF2-40B4-BE49-F238E27FC236}">
                  <a16:creationId xmlns:a16="http://schemas.microsoft.com/office/drawing/2014/main" id="{59C1663B-4B84-8A7A-8C17-A9377539D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715" y="3940993"/>
              <a:ext cx="68460" cy="68040"/>
            </a:xfrm>
            <a:custGeom>
              <a:avLst/>
              <a:gdLst>
                <a:gd name="T0" fmla="*/ 1098074 w 2119"/>
                <a:gd name="T1" fmla="*/ 1034 h 2106"/>
                <a:gd name="T2" fmla="*/ 1034 w 2119"/>
                <a:gd name="T3" fmla="*/ 1098074 h 2106"/>
                <a:gd name="T4" fmla="*/ 1098074 w 2119"/>
                <a:gd name="T5" fmla="*/ 2197182 h 2106"/>
                <a:gd name="T6" fmla="*/ 2211785 w 2119"/>
                <a:gd name="T7" fmla="*/ 1098074 h 2106"/>
                <a:gd name="T8" fmla="*/ 1098074 w 2119"/>
                <a:gd name="T9" fmla="*/ 1034 h 2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9" h="2106" extrusionOk="0">
                  <a:moveTo>
                    <a:pt x="1052" y="1"/>
                  </a:moveTo>
                  <a:cubicBezTo>
                    <a:pt x="463" y="1"/>
                    <a:pt x="1" y="478"/>
                    <a:pt x="1" y="1052"/>
                  </a:cubicBezTo>
                  <a:cubicBezTo>
                    <a:pt x="1" y="1628"/>
                    <a:pt x="463" y="2105"/>
                    <a:pt x="1052" y="2105"/>
                  </a:cubicBezTo>
                  <a:cubicBezTo>
                    <a:pt x="1642" y="2105"/>
                    <a:pt x="2119" y="1628"/>
                    <a:pt x="2119" y="1052"/>
                  </a:cubicBezTo>
                  <a:cubicBezTo>
                    <a:pt x="2119" y="478"/>
                    <a:pt x="1642" y="1"/>
                    <a:pt x="1052" y="1"/>
                  </a:cubicBezTo>
                  <a:close/>
                </a:path>
              </a:pathLst>
            </a:custGeom>
            <a:solidFill>
              <a:srgbClr val="57B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9" name="Google Shape;484;p8">
              <a:extLst>
                <a:ext uri="{FF2B5EF4-FFF2-40B4-BE49-F238E27FC236}">
                  <a16:creationId xmlns:a16="http://schemas.microsoft.com/office/drawing/2014/main" id="{B8634601-D295-9EDD-6432-ACBBD99E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715" y="3847173"/>
              <a:ext cx="68460" cy="68007"/>
            </a:xfrm>
            <a:custGeom>
              <a:avLst/>
              <a:gdLst>
                <a:gd name="T0" fmla="*/ 1098074 w 2119"/>
                <a:gd name="T1" fmla="*/ 0 h 2105"/>
                <a:gd name="T2" fmla="*/ 1034 w 2119"/>
                <a:gd name="T3" fmla="*/ 1099097 h 2105"/>
                <a:gd name="T4" fmla="*/ 1098074 w 2119"/>
                <a:gd name="T5" fmla="*/ 2197127 h 2105"/>
                <a:gd name="T6" fmla="*/ 2211785 w 2119"/>
                <a:gd name="T7" fmla="*/ 1099097 h 2105"/>
                <a:gd name="T8" fmla="*/ 1098074 w 2119"/>
                <a:gd name="T9" fmla="*/ 0 h 2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9" h="2105" extrusionOk="0">
                  <a:moveTo>
                    <a:pt x="1052" y="0"/>
                  </a:moveTo>
                  <a:cubicBezTo>
                    <a:pt x="463" y="0"/>
                    <a:pt x="1" y="464"/>
                    <a:pt x="1" y="1053"/>
                  </a:cubicBezTo>
                  <a:cubicBezTo>
                    <a:pt x="1" y="1628"/>
                    <a:pt x="463" y="2105"/>
                    <a:pt x="1052" y="2105"/>
                  </a:cubicBezTo>
                  <a:cubicBezTo>
                    <a:pt x="1642" y="2105"/>
                    <a:pt x="2119" y="1628"/>
                    <a:pt x="2119" y="1053"/>
                  </a:cubicBezTo>
                  <a:cubicBezTo>
                    <a:pt x="2119" y="464"/>
                    <a:pt x="1642" y="0"/>
                    <a:pt x="1052" y="0"/>
                  </a:cubicBezTo>
                  <a:close/>
                </a:path>
              </a:pathLst>
            </a:custGeom>
            <a:solidFill>
              <a:srgbClr val="F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0" name="Google Shape;485;p8">
              <a:extLst>
                <a:ext uri="{FF2B5EF4-FFF2-40B4-BE49-F238E27FC236}">
                  <a16:creationId xmlns:a16="http://schemas.microsoft.com/office/drawing/2014/main" id="{F023D9D6-275B-807C-6492-156DE24A9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079" y="4729644"/>
              <a:ext cx="54406" cy="136467"/>
            </a:xfrm>
            <a:custGeom>
              <a:avLst/>
              <a:gdLst>
                <a:gd name="T0" fmla="*/ 0 w 1684"/>
                <a:gd name="T1" fmla="*/ 1034 h 4224"/>
                <a:gd name="T2" fmla="*/ 0 w 1684"/>
                <a:gd name="T3" fmla="*/ 4407878 h 4224"/>
                <a:gd name="T4" fmla="*/ 1757727 w 1684"/>
                <a:gd name="T5" fmla="*/ 4407878 h 4224"/>
                <a:gd name="T6" fmla="*/ 1757727 w 1684"/>
                <a:gd name="T7" fmla="*/ 1034 h 4224"/>
                <a:gd name="T8" fmla="*/ 0 w 1684"/>
                <a:gd name="T9" fmla="*/ 1034 h 4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4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1684" y="4223"/>
                  </a:lnTo>
                  <a:lnTo>
                    <a:pt x="168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C3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1" name="Google Shape;486;p8">
              <a:extLst>
                <a:ext uri="{FF2B5EF4-FFF2-40B4-BE49-F238E27FC236}">
                  <a16:creationId xmlns:a16="http://schemas.microsoft.com/office/drawing/2014/main" id="{C7B7D381-EE18-FA0C-0E2B-E9B45D03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771" y="4704703"/>
              <a:ext cx="84807" cy="113819"/>
            </a:xfrm>
            <a:custGeom>
              <a:avLst/>
              <a:gdLst>
                <a:gd name="T0" fmla="*/ 0 w 2625"/>
                <a:gd name="T1" fmla="*/ 1034 h 3523"/>
                <a:gd name="T2" fmla="*/ 0 w 2625"/>
                <a:gd name="T3" fmla="*/ 3677197 h 3523"/>
                <a:gd name="T4" fmla="*/ 2738862 w 2625"/>
                <a:gd name="T5" fmla="*/ 3677197 h 3523"/>
                <a:gd name="T6" fmla="*/ 2738862 w 2625"/>
                <a:gd name="T7" fmla="*/ 1034 h 3523"/>
                <a:gd name="T8" fmla="*/ 0 w 2625"/>
                <a:gd name="T9" fmla="*/ 1034 h 3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25" h="3523" extrusionOk="0">
                  <a:moveTo>
                    <a:pt x="0" y="1"/>
                  </a:moveTo>
                  <a:lnTo>
                    <a:pt x="0" y="3523"/>
                  </a:lnTo>
                  <a:lnTo>
                    <a:pt x="2624" y="3523"/>
                  </a:lnTo>
                  <a:lnTo>
                    <a:pt x="262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C3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2" name="Google Shape;487;p8">
              <a:extLst>
                <a:ext uri="{FF2B5EF4-FFF2-40B4-BE49-F238E27FC236}">
                  <a16:creationId xmlns:a16="http://schemas.microsoft.com/office/drawing/2014/main" id="{5C4D3F07-89B9-AE29-40F9-BB7EE0A82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472" y="4808538"/>
              <a:ext cx="11372" cy="51207"/>
            </a:xfrm>
            <a:custGeom>
              <a:avLst/>
              <a:gdLst>
                <a:gd name="T0" fmla="*/ 1034 w 352"/>
                <a:gd name="T1" fmla="*/ 0 h 1585"/>
                <a:gd name="T2" fmla="*/ 1034 w 352"/>
                <a:gd name="T3" fmla="*/ 1654358 h 1585"/>
                <a:gd name="T4" fmla="*/ 366359 w 352"/>
                <a:gd name="T5" fmla="*/ 1654358 h 1585"/>
                <a:gd name="T6" fmla="*/ 366359 w 352"/>
                <a:gd name="T7" fmla="*/ 0 h 1585"/>
                <a:gd name="T8" fmla="*/ 1034 w 352"/>
                <a:gd name="T9" fmla="*/ 0 h 1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2" h="1585" extrusionOk="0">
                  <a:moveTo>
                    <a:pt x="1" y="0"/>
                  </a:moveTo>
                  <a:lnTo>
                    <a:pt x="1" y="1585"/>
                  </a:lnTo>
                  <a:lnTo>
                    <a:pt x="351" y="1585"/>
                  </a:lnTo>
                  <a:lnTo>
                    <a:pt x="35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3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3" name="Google Shape;488;p8">
              <a:extLst>
                <a:ext uri="{FF2B5EF4-FFF2-40B4-BE49-F238E27FC236}">
                  <a16:creationId xmlns:a16="http://schemas.microsoft.com/office/drawing/2014/main" id="{8A036660-1930-F5DE-0B8A-BE54DCDD5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705" y="4853833"/>
              <a:ext cx="45360" cy="11825"/>
            </a:xfrm>
            <a:custGeom>
              <a:avLst/>
              <a:gdLst>
                <a:gd name="T0" fmla="*/ 0 w 1404"/>
                <a:gd name="T1" fmla="*/ 1034 h 366"/>
                <a:gd name="T2" fmla="*/ 0 w 1404"/>
                <a:gd name="T3" fmla="*/ 382051 h 366"/>
                <a:gd name="T4" fmla="*/ 1464443 w 1404"/>
                <a:gd name="T5" fmla="*/ 382051 h 366"/>
                <a:gd name="T6" fmla="*/ 1464443 w 1404"/>
                <a:gd name="T7" fmla="*/ 1034 h 366"/>
                <a:gd name="T8" fmla="*/ 0 w 1404"/>
                <a:gd name="T9" fmla="*/ 1034 h 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4" h="366" extrusionOk="0">
                  <a:moveTo>
                    <a:pt x="0" y="1"/>
                  </a:moveTo>
                  <a:lnTo>
                    <a:pt x="0" y="366"/>
                  </a:lnTo>
                  <a:lnTo>
                    <a:pt x="1403" y="366"/>
                  </a:lnTo>
                  <a:lnTo>
                    <a:pt x="14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C3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sp>
        <p:nvSpPr>
          <p:cNvPr id="34" name="Google Shape;489;p8">
            <a:extLst>
              <a:ext uri="{FF2B5EF4-FFF2-40B4-BE49-F238E27FC236}">
                <a16:creationId xmlns:a16="http://schemas.microsoft.com/office/drawing/2014/main" id="{12BF23AC-85F6-57D1-39F0-13EB2400156D}"/>
              </a:ext>
            </a:extLst>
          </p:cNvPr>
          <p:cNvSpPr>
            <a:spLocks/>
          </p:cNvSpPr>
          <p:nvPr/>
        </p:nvSpPr>
        <p:spPr bwMode="auto">
          <a:xfrm>
            <a:off x="6865938" y="4881563"/>
            <a:ext cx="1587" cy="6350"/>
          </a:xfrm>
          <a:custGeom>
            <a:avLst/>
            <a:gdLst>
              <a:gd name="T0" fmla="*/ 21380 w 72"/>
              <a:gd name="T1" fmla="*/ 1382 h 170"/>
              <a:gd name="T2" fmla="*/ 485 w 72"/>
              <a:gd name="T3" fmla="*/ 235809 h 170"/>
              <a:gd name="T4" fmla="*/ 34980 w 72"/>
              <a:gd name="T5" fmla="*/ 19536 h 170"/>
              <a:gd name="T6" fmla="*/ 21380 w 72"/>
              <a:gd name="T7" fmla="*/ 1382 h 1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170" extrusionOk="0">
                <a:moveTo>
                  <a:pt x="44" y="1"/>
                </a:moveTo>
                <a:lnTo>
                  <a:pt x="1" y="169"/>
                </a:lnTo>
                <a:cubicBezTo>
                  <a:pt x="16" y="113"/>
                  <a:pt x="44" y="57"/>
                  <a:pt x="72" y="14"/>
                </a:cubicBezTo>
                <a:cubicBezTo>
                  <a:pt x="57" y="1"/>
                  <a:pt x="44" y="1"/>
                  <a:pt x="44" y="1"/>
                </a:cubicBezTo>
                <a:close/>
              </a:path>
            </a:pathLst>
          </a:custGeom>
          <a:solidFill>
            <a:srgbClr val="192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VN"/>
          </a:p>
        </p:txBody>
      </p:sp>
      <p:sp>
        <p:nvSpPr>
          <p:cNvPr id="35" name="Google Shape;490;p8">
            <a:extLst>
              <a:ext uri="{FF2B5EF4-FFF2-40B4-BE49-F238E27FC236}">
                <a16:creationId xmlns:a16="http://schemas.microsoft.com/office/drawing/2014/main" id="{437D3C60-17D3-F160-07F2-5D6872A43935}"/>
              </a:ext>
            </a:extLst>
          </p:cNvPr>
          <p:cNvSpPr>
            <a:spLocks/>
          </p:cNvSpPr>
          <p:nvPr/>
        </p:nvSpPr>
        <p:spPr bwMode="auto">
          <a:xfrm>
            <a:off x="7626350" y="4949825"/>
            <a:ext cx="4763" cy="9525"/>
          </a:xfrm>
          <a:custGeom>
            <a:avLst/>
            <a:gdLst>
              <a:gd name="T0" fmla="*/ 34158 w 169"/>
              <a:gd name="T1" fmla="*/ 953 h 310"/>
              <a:gd name="T2" fmla="*/ 0 w 169"/>
              <a:gd name="T3" fmla="*/ 27377 h 310"/>
              <a:gd name="T4" fmla="*/ 78632 w 169"/>
              <a:gd name="T5" fmla="*/ 291711 h 310"/>
              <a:gd name="T6" fmla="*/ 134238 w 169"/>
              <a:gd name="T7" fmla="*/ 253027 h 310"/>
              <a:gd name="T8" fmla="*/ 34158 w 169"/>
              <a:gd name="T9" fmla="*/ 953 h 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" h="310" extrusionOk="0">
                <a:moveTo>
                  <a:pt x="43" y="1"/>
                </a:moveTo>
                <a:cubicBezTo>
                  <a:pt x="28" y="1"/>
                  <a:pt x="15" y="15"/>
                  <a:pt x="0" y="29"/>
                </a:cubicBezTo>
                <a:cubicBezTo>
                  <a:pt x="28" y="113"/>
                  <a:pt x="71" y="212"/>
                  <a:pt x="99" y="309"/>
                </a:cubicBezTo>
                <a:cubicBezTo>
                  <a:pt x="127" y="296"/>
                  <a:pt x="141" y="281"/>
                  <a:pt x="169" y="268"/>
                </a:cubicBezTo>
                <a:lnTo>
                  <a:pt x="43" y="1"/>
                </a:lnTo>
                <a:close/>
              </a:path>
            </a:pathLst>
          </a:custGeom>
          <a:solidFill>
            <a:srgbClr val="192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VN"/>
          </a:p>
        </p:txBody>
      </p:sp>
      <p:grpSp>
        <p:nvGrpSpPr>
          <p:cNvPr id="36" name="Google Shape;491;p8">
            <a:extLst>
              <a:ext uri="{FF2B5EF4-FFF2-40B4-BE49-F238E27FC236}">
                <a16:creationId xmlns:a16="http://schemas.microsoft.com/office/drawing/2014/main" id="{9D0D56F3-9272-A911-1AC5-B7C830D09DA4}"/>
              </a:ext>
            </a:extLst>
          </p:cNvPr>
          <p:cNvGrpSpPr>
            <a:grpSpLocks/>
          </p:cNvGrpSpPr>
          <p:nvPr/>
        </p:nvGrpSpPr>
        <p:grpSpPr bwMode="auto">
          <a:xfrm>
            <a:off x="0" y="2989263"/>
            <a:ext cx="3322638" cy="938212"/>
            <a:chOff x="1184475" y="3292651"/>
            <a:chExt cx="6560994" cy="1850883"/>
          </a:xfrm>
        </p:grpSpPr>
        <p:sp>
          <p:nvSpPr>
            <p:cNvPr id="37" name="Google Shape;492;p8">
              <a:extLst>
                <a:ext uri="{FF2B5EF4-FFF2-40B4-BE49-F238E27FC236}">
                  <a16:creationId xmlns:a16="http://schemas.microsoft.com/office/drawing/2014/main" id="{D0F9ABBD-6162-D198-666D-7E61EEACA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475" y="3665901"/>
              <a:ext cx="1023919" cy="1477587"/>
            </a:xfrm>
            <a:custGeom>
              <a:avLst/>
              <a:gdLst>
                <a:gd name="T0" fmla="*/ 6118353 w 29259"/>
                <a:gd name="T1" fmla="*/ 0 h 60322"/>
                <a:gd name="T2" fmla="*/ 6118353 w 29259"/>
                <a:gd name="T3" fmla="*/ 882016 h 60322"/>
                <a:gd name="T4" fmla="*/ 6588616 w 29259"/>
                <a:gd name="T5" fmla="*/ 882016 h 60322"/>
                <a:gd name="T6" fmla="*/ 6588616 w 29259"/>
                <a:gd name="T7" fmla="*/ 6288061 h 60322"/>
                <a:gd name="T8" fmla="*/ 3071407 w 29259"/>
                <a:gd name="T9" fmla="*/ 6288061 h 60322"/>
                <a:gd name="T10" fmla="*/ 3071407 w 29259"/>
                <a:gd name="T11" fmla="*/ 13924302 h 60322"/>
                <a:gd name="T12" fmla="*/ 1225 w 29259"/>
                <a:gd name="T13" fmla="*/ 13924302 h 60322"/>
                <a:gd name="T14" fmla="*/ 1225 w 29259"/>
                <a:gd name="T15" fmla="*/ 36192896 h 60322"/>
                <a:gd name="T16" fmla="*/ 35832056 w 29259"/>
                <a:gd name="T17" fmla="*/ 36192896 h 60322"/>
                <a:gd name="T18" fmla="*/ 35832056 w 29259"/>
                <a:gd name="T19" fmla="*/ 13924302 h 60322"/>
                <a:gd name="T20" fmla="*/ 32925965 w 29259"/>
                <a:gd name="T21" fmla="*/ 13924302 h 60322"/>
                <a:gd name="T22" fmla="*/ 32925965 w 29259"/>
                <a:gd name="T23" fmla="*/ 13734098 h 60322"/>
                <a:gd name="T24" fmla="*/ 32925965 w 29259"/>
                <a:gd name="T25" fmla="*/ 6288061 h 60322"/>
                <a:gd name="T26" fmla="*/ 29608368 w 29259"/>
                <a:gd name="T27" fmla="*/ 6288061 h 60322"/>
                <a:gd name="T28" fmla="*/ 29608368 w 29259"/>
                <a:gd name="T29" fmla="*/ 6097857 h 60322"/>
                <a:gd name="T30" fmla="*/ 29608368 w 29259"/>
                <a:gd name="T31" fmla="*/ 882016 h 60322"/>
                <a:gd name="T32" fmla="*/ 29784743 w 29259"/>
                <a:gd name="T33" fmla="*/ 882016 h 60322"/>
                <a:gd name="T34" fmla="*/ 29784743 w 29259"/>
                <a:gd name="T35" fmla="*/ 0 h 60322"/>
                <a:gd name="T36" fmla="*/ 6118353 w 29259"/>
                <a:gd name="T37" fmla="*/ 0 h 60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259" h="60322" extrusionOk="0">
                  <a:moveTo>
                    <a:pt x="4996" y="0"/>
                  </a:moveTo>
                  <a:lnTo>
                    <a:pt x="4996" y="1470"/>
                  </a:lnTo>
                  <a:lnTo>
                    <a:pt x="5380" y="1470"/>
                  </a:lnTo>
                  <a:lnTo>
                    <a:pt x="5380" y="10480"/>
                  </a:lnTo>
                  <a:lnTo>
                    <a:pt x="2508" y="10480"/>
                  </a:lnTo>
                  <a:lnTo>
                    <a:pt x="2508" y="23207"/>
                  </a:lnTo>
                  <a:lnTo>
                    <a:pt x="1" y="23207"/>
                  </a:lnTo>
                  <a:lnTo>
                    <a:pt x="1" y="60321"/>
                  </a:lnTo>
                  <a:lnTo>
                    <a:pt x="29259" y="60321"/>
                  </a:lnTo>
                  <a:lnTo>
                    <a:pt x="29259" y="23207"/>
                  </a:lnTo>
                  <a:lnTo>
                    <a:pt x="26886" y="23207"/>
                  </a:lnTo>
                  <a:lnTo>
                    <a:pt x="26886" y="22890"/>
                  </a:lnTo>
                  <a:lnTo>
                    <a:pt x="26886" y="10480"/>
                  </a:lnTo>
                  <a:lnTo>
                    <a:pt x="24177" y="10480"/>
                  </a:lnTo>
                  <a:lnTo>
                    <a:pt x="24177" y="10163"/>
                  </a:lnTo>
                  <a:lnTo>
                    <a:pt x="24177" y="1470"/>
                  </a:lnTo>
                  <a:lnTo>
                    <a:pt x="24321" y="1470"/>
                  </a:lnTo>
                  <a:lnTo>
                    <a:pt x="24321" y="0"/>
                  </a:lnTo>
                  <a:lnTo>
                    <a:pt x="4996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8" name="Google Shape;493;p8">
              <a:extLst>
                <a:ext uri="{FF2B5EF4-FFF2-40B4-BE49-F238E27FC236}">
                  <a16:creationId xmlns:a16="http://schemas.microsoft.com/office/drawing/2014/main" id="{8EA20B5E-4CDA-7B4F-81E5-03B5FACD2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550" y="3926953"/>
              <a:ext cx="1023919" cy="1216544"/>
            </a:xfrm>
            <a:custGeom>
              <a:avLst/>
              <a:gdLst>
                <a:gd name="T0" fmla="*/ 6118353 w 29259"/>
                <a:gd name="T1" fmla="*/ 0 h 60322"/>
                <a:gd name="T2" fmla="*/ 6118353 w 29259"/>
                <a:gd name="T3" fmla="*/ 597886 h 60322"/>
                <a:gd name="T4" fmla="*/ 6588616 w 29259"/>
                <a:gd name="T5" fmla="*/ 597886 h 60322"/>
                <a:gd name="T6" fmla="*/ 6588616 w 29259"/>
                <a:gd name="T7" fmla="*/ 4262502 h 60322"/>
                <a:gd name="T8" fmla="*/ 3071407 w 29259"/>
                <a:gd name="T9" fmla="*/ 4262502 h 60322"/>
                <a:gd name="T10" fmla="*/ 3071407 w 29259"/>
                <a:gd name="T11" fmla="*/ 9438935 h 60322"/>
                <a:gd name="T12" fmla="*/ 1225 w 29259"/>
                <a:gd name="T13" fmla="*/ 9438935 h 60322"/>
                <a:gd name="T14" fmla="*/ 1225 w 29259"/>
                <a:gd name="T15" fmla="*/ 24534249 h 60322"/>
                <a:gd name="T16" fmla="*/ 35832056 w 29259"/>
                <a:gd name="T17" fmla="*/ 24534249 h 60322"/>
                <a:gd name="T18" fmla="*/ 35832056 w 29259"/>
                <a:gd name="T19" fmla="*/ 9438935 h 60322"/>
                <a:gd name="T20" fmla="*/ 32925965 w 29259"/>
                <a:gd name="T21" fmla="*/ 9438935 h 60322"/>
                <a:gd name="T22" fmla="*/ 32925965 w 29259"/>
                <a:gd name="T23" fmla="*/ 9310004 h 60322"/>
                <a:gd name="T24" fmla="*/ 32925965 w 29259"/>
                <a:gd name="T25" fmla="*/ 4262502 h 60322"/>
                <a:gd name="T26" fmla="*/ 29608368 w 29259"/>
                <a:gd name="T27" fmla="*/ 4262502 h 60322"/>
                <a:gd name="T28" fmla="*/ 29608368 w 29259"/>
                <a:gd name="T29" fmla="*/ 4133571 h 60322"/>
                <a:gd name="T30" fmla="*/ 29608368 w 29259"/>
                <a:gd name="T31" fmla="*/ 597886 h 60322"/>
                <a:gd name="T32" fmla="*/ 29784743 w 29259"/>
                <a:gd name="T33" fmla="*/ 597886 h 60322"/>
                <a:gd name="T34" fmla="*/ 29784743 w 29259"/>
                <a:gd name="T35" fmla="*/ 0 h 60322"/>
                <a:gd name="T36" fmla="*/ 6118353 w 29259"/>
                <a:gd name="T37" fmla="*/ 0 h 60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259" h="60322" extrusionOk="0">
                  <a:moveTo>
                    <a:pt x="4996" y="0"/>
                  </a:moveTo>
                  <a:lnTo>
                    <a:pt x="4996" y="1470"/>
                  </a:lnTo>
                  <a:lnTo>
                    <a:pt x="5380" y="1470"/>
                  </a:lnTo>
                  <a:lnTo>
                    <a:pt x="5380" y="10480"/>
                  </a:lnTo>
                  <a:lnTo>
                    <a:pt x="2508" y="10480"/>
                  </a:lnTo>
                  <a:lnTo>
                    <a:pt x="2508" y="23207"/>
                  </a:lnTo>
                  <a:lnTo>
                    <a:pt x="1" y="23207"/>
                  </a:lnTo>
                  <a:lnTo>
                    <a:pt x="1" y="60321"/>
                  </a:lnTo>
                  <a:lnTo>
                    <a:pt x="29259" y="60321"/>
                  </a:lnTo>
                  <a:lnTo>
                    <a:pt x="29259" y="23207"/>
                  </a:lnTo>
                  <a:lnTo>
                    <a:pt x="26886" y="23207"/>
                  </a:lnTo>
                  <a:lnTo>
                    <a:pt x="26886" y="22890"/>
                  </a:lnTo>
                  <a:lnTo>
                    <a:pt x="26886" y="10480"/>
                  </a:lnTo>
                  <a:lnTo>
                    <a:pt x="24177" y="10480"/>
                  </a:lnTo>
                  <a:lnTo>
                    <a:pt x="24177" y="10163"/>
                  </a:lnTo>
                  <a:lnTo>
                    <a:pt x="24177" y="1470"/>
                  </a:lnTo>
                  <a:lnTo>
                    <a:pt x="24321" y="1470"/>
                  </a:lnTo>
                  <a:lnTo>
                    <a:pt x="24321" y="0"/>
                  </a:lnTo>
                  <a:lnTo>
                    <a:pt x="4996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9" name="Google Shape;494;p8">
              <a:extLst>
                <a:ext uri="{FF2B5EF4-FFF2-40B4-BE49-F238E27FC236}">
                  <a16:creationId xmlns:a16="http://schemas.microsoft.com/office/drawing/2014/main" id="{92DB92B8-7E54-66BB-A4A5-579185F30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175" y="3421225"/>
              <a:ext cx="1023919" cy="1722309"/>
            </a:xfrm>
            <a:custGeom>
              <a:avLst/>
              <a:gdLst>
                <a:gd name="T0" fmla="*/ 6117128 w 29259"/>
                <a:gd name="T1" fmla="*/ 0 h 62675"/>
                <a:gd name="T2" fmla="*/ 6117128 w 29259"/>
                <a:gd name="T3" fmla="*/ 1153858 h 62675"/>
                <a:gd name="T4" fmla="*/ 6588616 w 29259"/>
                <a:gd name="T5" fmla="*/ 1153858 h 62675"/>
                <a:gd name="T6" fmla="*/ 6588616 w 29259"/>
                <a:gd name="T7" fmla="*/ 8225094 h 62675"/>
                <a:gd name="T8" fmla="*/ 3070182 w 29259"/>
                <a:gd name="T9" fmla="*/ 8225094 h 62675"/>
                <a:gd name="T10" fmla="*/ 3070182 w 29259"/>
                <a:gd name="T11" fmla="*/ 18213469 h 62675"/>
                <a:gd name="T12" fmla="*/ 1225 w 29259"/>
                <a:gd name="T13" fmla="*/ 18213469 h 62675"/>
                <a:gd name="T14" fmla="*/ 1225 w 29259"/>
                <a:gd name="T15" fmla="*/ 47329051 h 62675"/>
                <a:gd name="T16" fmla="*/ 35830831 w 29259"/>
                <a:gd name="T17" fmla="*/ 47329051 h 62675"/>
                <a:gd name="T18" fmla="*/ 35830831 w 29259"/>
                <a:gd name="T19" fmla="*/ 18213469 h 62675"/>
                <a:gd name="T20" fmla="*/ 32924740 w 29259"/>
                <a:gd name="T21" fmla="*/ 18213469 h 62675"/>
                <a:gd name="T22" fmla="*/ 32924740 w 29259"/>
                <a:gd name="T23" fmla="*/ 17959746 h 62675"/>
                <a:gd name="T24" fmla="*/ 32924740 w 29259"/>
                <a:gd name="T25" fmla="*/ 8225094 h 62675"/>
                <a:gd name="T26" fmla="*/ 29596120 w 29259"/>
                <a:gd name="T27" fmla="*/ 8225094 h 62675"/>
                <a:gd name="T28" fmla="*/ 29596120 w 29259"/>
                <a:gd name="T29" fmla="*/ 7972113 h 62675"/>
                <a:gd name="T30" fmla="*/ 29596120 w 29259"/>
                <a:gd name="T31" fmla="*/ 1153858 h 62675"/>
                <a:gd name="T32" fmla="*/ 29784743 w 29259"/>
                <a:gd name="T33" fmla="*/ 1153858 h 62675"/>
                <a:gd name="T34" fmla="*/ 29784743 w 29259"/>
                <a:gd name="T35" fmla="*/ 0 h 62675"/>
                <a:gd name="T36" fmla="*/ 6117128 w 29259"/>
                <a:gd name="T37" fmla="*/ 0 h 626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259" h="62675" extrusionOk="0">
                  <a:moveTo>
                    <a:pt x="4995" y="0"/>
                  </a:moveTo>
                  <a:lnTo>
                    <a:pt x="4995" y="1528"/>
                  </a:lnTo>
                  <a:lnTo>
                    <a:pt x="5380" y="1528"/>
                  </a:lnTo>
                  <a:lnTo>
                    <a:pt x="5380" y="10892"/>
                  </a:lnTo>
                  <a:lnTo>
                    <a:pt x="2507" y="10892"/>
                  </a:lnTo>
                  <a:lnTo>
                    <a:pt x="2507" y="24119"/>
                  </a:lnTo>
                  <a:lnTo>
                    <a:pt x="1" y="24119"/>
                  </a:lnTo>
                  <a:lnTo>
                    <a:pt x="1" y="62675"/>
                  </a:lnTo>
                  <a:lnTo>
                    <a:pt x="29258" y="62675"/>
                  </a:lnTo>
                  <a:lnTo>
                    <a:pt x="29258" y="24119"/>
                  </a:lnTo>
                  <a:lnTo>
                    <a:pt x="26885" y="24119"/>
                  </a:lnTo>
                  <a:lnTo>
                    <a:pt x="26885" y="23783"/>
                  </a:lnTo>
                  <a:lnTo>
                    <a:pt x="26885" y="10892"/>
                  </a:lnTo>
                  <a:lnTo>
                    <a:pt x="24167" y="10892"/>
                  </a:lnTo>
                  <a:lnTo>
                    <a:pt x="24167" y="10557"/>
                  </a:lnTo>
                  <a:lnTo>
                    <a:pt x="24167" y="1528"/>
                  </a:lnTo>
                  <a:lnTo>
                    <a:pt x="24321" y="1528"/>
                  </a:lnTo>
                  <a:lnTo>
                    <a:pt x="24321" y="0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0" name="Google Shape;495;p8">
              <a:extLst>
                <a:ext uri="{FF2B5EF4-FFF2-40B4-BE49-F238E27FC236}">
                  <a16:creationId xmlns:a16="http://schemas.microsoft.com/office/drawing/2014/main" id="{D4C8A4D9-A400-2315-1F6A-0E6A23C3A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350" y="3807398"/>
              <a:ext cx="868576" cy="1336133"/>
            </a:xfrm>
            <a:custGeom>
              <a:avLst/>
              <a:gdLst>
                <a:gd name="T0" fmla="*/ 4610802 w 24820"/>
                <a:gd name="T1" fmla="*/ 0 h 48622"/>
                <a:gd name="T2" fmla="*/ 4610802 w 24820"/>
                <a:gd name="T3" fmla="*/ 1560150 h 48622"/>
                <a:gd name="T4" fmla="*/ 0 w 24820"/>
                <a:gd name="T5" fmla="*/ 1560150 h 48622"/>
                <a:gd name="T6" fmla="*/ 0 w 24820"/>
                <a:gd name="T7" fmla="*/ 2669463 h 48622"/>
                <a:gd name="T8" fmla="*/ 929502 w 24820"/>
                <a:gd name="T9" fmla="*/ 2669463 h 48622"/>
                <a:gd name="T10" fmla="*/ 929502 w 24820"/>
                <a:gd name="T11" fmla="*/ 36716947 h 48622"/>
                <a:gd name="T12" fmla="*/ 29654906 w 24820"/>
                <a:gd name="T13" fmla="*/ 36716947 h 48622"/>
                <a:gd name="T14" fmla="*/ 29654906 w 24820"/>
                <a:gd name="T15" fmla="*/ 2669463 h 48622"/>
                <a:gd name="T16" fmla="*/ 30395821 w 24820"/>
                <a:gd name="T17" fmla="*/ 2669463 h 48622"/>
                <a:gd name="T18" fmla="*/ 30395821 w 24820"/>
                <a:gd name="T19" fmla="*/ 1560150 h 48622"/>
                <a:gd name="T20" fmla="*/ 27820398 w 24820"/>
                <a:gd name="T21" fmla="*/ 1560150 h 48622"/>
                <a:gd name="T22" fmla="*/ 27820398 w 24820"/>
                <a:gd name="T23" fmla="*/ 0 h 48622"/>
                <a:gd name="T24" fmla="*/ 19714436 w 24820"/>
                <a:gd name="T25" fmla="*/ 0 h 48622"/>
                <a:gd name="T26" fmla="*/ 19714436 w 24820"/>
                <a:gd name="T27" fmla="*/ 1560150 h 48622"/>
                <a:gd name="T28" fmla="*/ 12716765 w 24820"/>
                <a:gd name="T29" fmla="*/ 1560150 h 48622"/>
                <a:gd name="T30" fmla="*/ 12716765 w 24820"/>
                <a:gd name="T31" fmla="*/ 0 h 48622"/>
                <a:gd name="T32" fmla="*/ 4610802 w 24820"/>
                <a:gd name="T33" fmla="*/ 0 h 486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20" h="48622" extrusionOk="0">
                  <a:moveTo>
                    <a:pt x="3765" y="0"/>
                  </a:moveTo>
                  <a:lnTo>
                    <a:pt x="3765" y="2066"/>
                  </a:lnTo>
                  <a:lnTo>
                    <a:pt x="0" y="2066"/>
                  </a:lnTo>
                  <a:lnTo>
                    <a:pt x="0" y="3535"/>
                  </a:lnTo>
                  <a:lnTo>
                    <a:pt x="759" y="3535"/>
                  </a:lnTo>
                  <a:lnTo>
                    <a:pt x="759" y="48622"/>
                  </a:lnTo>
                  <a:lnTo>
                    <a:pt x="24215" y="48622"/>
                  </a:lnTo>
                  <a:lnTo>
                    <a:pt x="24215" y="3535"/>
                  </a:lnTo>
                  <a:lnTo>
                    <a:pt x="24820" y="3535"/>
                  </a:lnTo>
                  <a:lnTo>
                    <a:pt x="24820" y="2066"/>
                  </a:lnTo>
                  <a:lnTo>
                    <a:pt x="22717" y="2066"/>
                  </a:lnTo>
                  <a:lnTo>
                    <a:pt x="22717" y="0"/>
                  </a:lnTo>
                  <a:lnTo>
                    <a:pt x="16098" y="0"/>
                  </a:lnTo>
                  <a:lnTo>
                    <a:pt x="16098" y="2066"/>
                  </a:lnTo>
                  <a:lnTo>
                    <a:pt x="10384" y="2066"/>
                  </a:lnTo>
                  <a:lnTo>
                    <a:pt x="10384" y="0"/>
                  </a:lnTo>
                  <a:lnTo>
                    <a:pt x="3765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1" name="Google Shape;496;p8">
              <a:extLst>
                <a:ext uri="{FF2B5EF4-FFF2-40B4-BE49-F238E27FC236}">
                  <a16:creationId xmlns:a16="http://schemas.microsoft.com/office/drawing/2014/main" id="{51FBE4E7-B33A-0049-C4B7-1FCB7F07A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543" y="3292651"/>
              <a:ext cx="868261" cy="1850860"/>
            </a:xfrm>
            <a:custGeom>
              <a:avLst/>
              <a:gdLst>
                <a:gd name="T0" fmla="*/ 4599778 w 24811"/>
                <a:gd name="T1" fmla="*/ 742 h 67353"/>
                <a:gd name="T2" fmla="*/ 4599778 w 24811"/>
                <a:gd name="T3" fmla="*/ 1610740 h 67353"/>
                <a:gd name="T4" fmla="*/ 1225 w 24811"/>
                <a:gd name="T5" fmla="*/ 1610740 h 67353"/>
                <a:gd name="T6" fmla="*/ 1225 w 24811"/>
                <a:gd name="T7" fmla="*/ 2763855 h 67353"/>
                <a:gd name="T8" fmla="*/ 918479 w 24811"/>
                <a:gd name="T9" fmla="*/ 2763855 h 67353"/>
                <a:gd name="T10" fmla="*/ 918479 w 24811"/>
                <a:gd name="T11" fmla="*/ 50861621 h 67353"/>
                <a:gd name="T12" fmla="*/ 29654905 w 24811"/>
                <a:gd name="T13" fmla="*/ 50861621 h 67353"/>
                <a:gd name="T14" fmla="*/ 29654905 w 24811"/>
                <a:gd name="T15" fmla="*/ 2763855 h 67353"/>
                <a:gd name="T16" fmla="*/ 30384796 w 24811"/>
                <a:gd name="T17" fmla="*/ 2763855 h 67353"/>
                <a:gd name="T18" fmla="*/ 30384796 w 24811"/>
                <a:gd name="T19" fmla="*/ 1610740 h 67353"/>
                <a:gd name="T20" fmla="*/ 27809373 w 24811"/>
                <a:gd name="T21" fmla="*/ 1610740 h 67353"/>
                <a:gd name="T22" fmla="*/ 27809373 w 24811"/>
                <a:gd name="T23" fmla="*/ 742 h 67353"/>
                <a:gd name="T24" fmla="*/ 19703411 w 24811"/>
                <a:gd name="T25" fmla="*/ 742 h 67353"/>
                <a:gd name="T26" fmla="*/ 19703411 w 24811"/>
                <a:gd name="T27" fmla="*/ 1610740 h 67353"/>
                <a:gd name="T28" fmla="*/ 12704516 w 24811"/>
                <a:gd name="T29" fmla="*/ 1610740 h 67353"/>
                <a:gd name="T30" fmla="*/ 12704516 w 24811"/>
                <a:gd name="T31" fmla="*/ 742 h 67353"/>
                <a:gd name="T32" fmla="*/ 4599778 w 24811"/>
                <a:gd name="T33" fmla="*/ 742 h 673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11" h="67353" extrusionOk="0">
                  <a:moveTo>
                    <a:pt x="3756" y="1"/>
                  </a:moveTo>
                  <a:lnTo>
                    <a:pt x="3756" y="2133"/>
                  </a:lnTo>
                  <a:lnTo>
                    <a:pt x="1" y="2133"/>
                  </a:lnTo>
                  <a:lnTo>
                    <a:pt x="1" y="3660"/>
                  </a:lnTo>
                  <a:lnTo>
                    <a:pt x="750" y="3660"/>
                  </a:lnTo>
                  <a:lnTo>
                    <a:pt x="750" y="67353"/>
                  </a:lnTo>
                  <a:lnTo>
                    <a:pt x="24215" y="67353"/>
                  </a:lnTo>
                  <a:lnTo>
                    <a:pt x="24215" y="3660"/>
                  </a:lnTo>
                  <a:lnTo>
                    <a:pt x="24811" y="3660"/>
                  </a:lnTo>
                  <a:lnTo>
                    <a:pt x="24811" y="2133"/>
                  </a:lnTo>
                  <a:lnTo>
                    <a:pt x="22708" y="2133"/>
                  </a:lnTo>
                  <a:lnTo>
                    <a:pt x="22708" y="1"/>
                  </a:lnTo>
                  <a:lnTo>
                    <a:pt x="16089" y="1"/>
                  </a:lnTo>
                  <a:lnTo>
                    <a:pt x="16089" y="2133"/>
                  </a:lnTo>
                  <a:lnTo>
                    <a:pt x="10374" y="2133"/>
                  </a:lnTo>
                  <a:lnTo>
                    <a:pt x="10374" y="1"/>
                  </a:lnTo>
                  <a:lnTo>
                    <a:pt x="3756" y="1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2" name="Google Shape;497;p8">
              <a:extLst>
                <a:ext uri="{FF2B5EF4-FFF2-40B4-BE49-F238E27FC236}">
                  <a16:creationId xmlns:a16="http://schemas.microsoft.com/office/drawing/2014/main" id="{81EC3021-E189-3C3D-63AB-B6FF12DED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867" y="3485885"/>
              <a:ext cx="1023919" cy="1657649"/>
            </a:xfrm>
            <a:custGeom>
              <a:avLst/>
              <a:gdLst>
                <a:gd name="T0" fmla="*/ 6118353 w 29259"/>
                <a:gd name="T1" fmla="*/ 0 h 60322"/>
                <a:gd name="T2" fmla="*/ 6118353 w 29259"/>
                <a:gd name="T3" fmla="*/ 1110082 h 60322"/>
                <a:gd name="T4" fmla="*/ 6588616 w 29259"/>
                <a:gd name="T5" fmla="*/ 1110082 h 60322"/>
                <a:gd name="T6" fmla="*/ 6588616 w 29259"/>
                <a:gd name="T7" fmla="*/ 7913967 h 60322"/>
                <a:gd name="T8" fmla="*/ 3071407 w 29259"/>
                <a:gd name="T9" fmla="*/ 7913967 h 60322"/>
                <a:gd name="T10" fmla="*/ 3071407 w 29259"/>
                <a:gd name="T11" fmla="*/ 17524798 h 60322"/>
                <a:gd name="T12" fmla="*/ 1225 w 29259"/>
                <a:gd name="T13" fmla="*/ 17524798 h 60322"/>
                <a:gd name="T14" fmla="*/ 1225 w 29259"/>
                <a:gd name="T15" fmla="*/ 45551465 h 60322"/>
                <a:gd name="T16" fmla="*/ 35832056 w 29259"/>
                <a:gd name="T17" fmla="*/ 45551465 h 60322"/>
                <a:gd name="T18" fmla="*/ 35832056 w 29259"/>
                <a:gd name="T19" fmla="*/ 17524798 h 60322"/>
                <a:gd name="T20" fmla="*/ 32925965 w 29259"/>
                <a:gd name="T21" fmla="*/ 17524798 h 60322"/>
                <a:gd name="T22" fmla="*/ 32925965 w 29259"/>
                <a:gd name="T23" fmla="*/ 17285392 h 60322"/>
                <a:gd name="T24" fmla="*/ 32925965 w 29259"/>
                <a:gd name="T25" fmla="*/ 7913967 h 60322"/>
                <a:gd name="T26" fmla="*/ 29608368 w 29259"/>
                <a:gd name="T27" fmla="*/ 7913967 h 60322"/>
                <a:gd name="T28" fmla="*/ 29608368 w 29259"/>
                <a:gd name="T29" fmla="*/ 7674589 h 60322"/>
                <a:gd name="T30" fmla="*/ 29608368 w 29259"/>
                <a:gd name="T31" fmla="*/ 1110082 h 60322"/>
                <a:gd name="T32" fmla="*/ 29784743 w 29259"/>
                <a:gd name="T33" fmla="*/ 1110082 h 60322"/>
                <a:gd name="T34" fmla="*/ 29784743 w 29259"/>
                <a:gd name="T35" fmla="*/ 0 h 60322"/>
                <a:gd name="T36" fmla="*/ 6118353 w 29259"/>
                <a:gd name="T37" fmla="*/ 0 h 60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259" h="60322" extrusionOk="0">
                  <a:moveTo>
                    <a:pt x="4996" y="0"/>
                  </a:moveTo>
                  <a:lnTo>
                    <a:pt x="4996" y="1470"/>
                  </a:lnTo>
                  <a:lnTo>
                    <a:pt x="5380" y="1470"/>
                  </a:lnTo>
                  <a:lnTo>
                    <a:pt x="5380" y="10480"/>
                  </a:lnTo>
                  <a:lnTo>
                    <a:pt x="2508" y="10480"/>
                  </a:lnTo>
                  <a:lnTo>
                    <a:pt x="2508" y="23207"/>
                  </a:lnTo>
                  <a:lnTo>
                    <a:pt x="1" y="23207"/>
                  </a:lnTo>
                  <a:lnTo>
                    <a:pt x="1" y="60321"/>
                  </a:lnTo>
                  <a:lnTo>
                    <a:pt x="29259" y="60321"/>
                  </a:lnTo>
                  <a:lnTo>
                    <a:pt x="29259" y="23207"/>
                  </a:lnTo>
                  <a:lnTo>
                    <a:pt x="26886" y="23207"/>
                  </a:lnTo>
                  <a:lnTo>
                    <a:pt x="26886" y="22890"/>
                  </a:lnTo>
                  <a:lnTo>
                    <a:pt x="26886" y="10480"/>
                  </a:lnTo>
                  <a:lnTo>
                    <a:pt x="24177" y="10480"/>
                  </a:lnTo>
                  <a:lnTo>
                    <a:pt x="24177" y="10163"/>
                  </a:lnTo>
                  <a:lnTo>
                    <a:pt x="24177" y="1470"/>
                  </a:lnTo>
                  <a:lnTo>
                    <a:pt x="24321" y="1470"/>
                  </a:lnTo>
                  <a:lnTo>
                    <a:pt x="24321" y="0"/>
                  </a:lnTo>
                  <a:lnTo>
                    <a:pt x="4996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3" name="Google Shape;498;p8">
              <a:extLst>
                <a:ext uri="{FF2B5EF4-FFF2-40B4-BE49-F238E27FC236}">
                  <a16:creationId xmlns:a16="http://schemas.microsoft.com/office/drawing/2014/main" id="{D059D29E-32ED-89AE-2C6E-7AE671BFC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425" y="3578974"/>
              <a:ext cx="868576" cy="1564534"/>
            </a:xfrm>
            <a:custGeom>
              <a:avLst/>
              <a:gdLst>
                <a:gd name="T0" fmla="*/ 4610802 w 24820"/>
                <a:gd name="T1" fmla="*/ 0 h 48622"/>
                <a:gd name="T2" fmla="*/ 4610802 w 24820"/>
                <a:gd name="T3" fmla="*/ 2139127 h 48622"/>
                <a:gd name="T4" fmla="*/ 0 w 24820"/>
                <a:gd name="T5" fmla="*/ 2139127 h 48622"/>
                <a:gd name="T6" fmla="*/ 0 w 24820"/>
                <a:gd name="T7" fmla="*/ 3660093 h 48622"/>
                <a:gd name="T8" fmla="*/ 929502 w 24820"/>
                <a:gd name="T9" fmla="*/ 3660093 h 48622"/>
                <a:gd name="T10" fmla="*/ 929502 w 24820"/>
                <a:gd name="T11" fmla="*/ 50342780 h 48622"/>
                <a:gd name="T12" fmla="*/ 29654906 w 24820"/>
                <a:gd name="T13" fmla="*/ 50342780 h 48622"/>
                <a:gd name="T14" fmla="*/ 29654906 w 24820"/>
                <a:gd name="T15" fmla="*/ 3660093 h 48622"/>
                <a:gd name="T16" fmla="*/ 30395821 w 24820"/>
                <a:gd name="T17" fmla="*/ 3660093 h 48622"/>
                <a:gd name="T18" fmla="*/ 30395821 w 24820"/>
                <a:gd name="T19" fmla="*/ 2139127 h 48622"/>
                <a:gd name="T20" fmla="*/ 27820398 w 24820"/>
                <a:gd name="T21" fmla="*/ 2139127 h 48622"/>
                <a:gd name="T22" fmla="*/ 27820398 w 24820"/>
                <a:gd name="T23" fmla="*/ 0 h 48622"/>
                <a:gd name="T24" fmla="*/ 19714436 w 24820"/>
                <a:gd name="T25" fmla="*/ 0 h 48622"/>
                <a:gd name="T26" fmla="*/ 19714436 w 24820"/>
                <a:gd name="T27" fmla="*/ 2139127 h 48622"/>
                <a:gd name="T28" fmla="*/ 12716765 w 24820"/>
                <a:gd name="T29" fmla="*/ 2139127 h 48622"/>
                <a:gd name="T30" fmla="*/ 12716765 w 24820"/>
                <a:gd name="T31" fmla="*/ 0 h 48622"/>
                <a:gd name="T32" fmla="*/ 4610802 w 24820"/>
                <a:gd name="T33" fmla="*/ 0 h 486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20" h="48622" extrusionOk="0">
                  <a:moveTo>
                    <a:pt x="3765" y="0"/>
                  </a:moveTo>
                  <a:lnTo>
                    <a:pt x="3765" y="2066"/>
                  </a:lnTo>
                  <a:lnTo>
                    <a:pt x="0" y="2066"/>
                  </a:lnTo>
                  <a:lnTo>
                    <a:pt x="0" y="3535"/>
                  </a:lnTo>
                  <a:lnTo>
                    <a:pt x="759" y="3535"/>
                  </a:lnTo>
                  <a:lnTo>
                    <a:pt x="759" y="48622"/>
                  </a:lnTo>
                  <a:lnTo>
                    <a:pt x="24215" y="48622"/>
                  </a:lnTo>
                  <a:lnTo>
                    <a:pt x="24215" y="3535"/>
                  </a:lnTo>
                  <a:lnTo>
                    <a:pt x="24820" y="3535"/>
                  </a:lnTo>
                  <a:lnTo>
                    <a:pt x="24820" y="2066"/>
                  </a:lnTo>
                  <a:lnTo>
                    <a:pt x="22717" y="2066"/>
                  </a:lnTo>
                  <a:lnTo>
                    <a:pt x="22717" y="0"/>
                  </a:lnTo>
                  <a:lnTo>
                    <a:pt x="16098" y="0"/>
                  </a:lnTo>
                  <a:lnTo>
                    <a:pt x="16098" y="2066"/>
                  </a:lnTo>
                  <a:lnTo>
                    <a:pt x="10384" y="2066"/>
                  </a:lnTo>
                  <a:lnTo>
                    <a:pt x="10384" y="0"/>
                  </a:lnTo>
                  <a:lnTo>
                    <a:pt x="3765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44" name="Google Shape;499;p8">
            <a:extLst>
              <a:ext uri="{FF2B5EF4-FFF2-40B4-BE49-F238E27FC236}">
                <a16:creationId xmlns:a16="http://schemas.microsoft.com/office/drawing/2014/main" id="{1DFD5EEC-D187-820A-D514-ABC0884C2F49}"/>
              </a:ext>
            </a:extLst>
          </p:cNvPr>
          <p:cNvGrpSpPr>
            <a:grpSpLocks/>
          </p:cNvGrpSpPr>
          <p:nvPr/>
        </p:nvGrpSpPr>
        <p:grpSpPr bwMode="auto">
          <a:xfrm>
            <a:off x="0" y="3927475"/>
            <a:ext cx="2298700" cy="1216025"/>
            <a:chOff x="0" y="3926939"/>
            <a:chExt cx="2298905" cy="1216571"/>
          </a:xfrm>
        </p:grpSpPr>
        <p:sp>
          <p:nvSpPr>
            <p:cNvPr id="45" name="Google Shape;500;p8">
              <a:extLst>
                <a:ext uri="{FF2B5EF4-FFF2-40B4-BE49-F238E27FC236}">
                  <a16:creationId xmlns:a16="http://schemas.microsoft.com/office/drawing/2014/main" id="{DD43FF0B-2170-AB71-217E-AACDD0498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26939"/>
              <a:ext cx="2298905" cy="1216571"/>
            </a:xfrm>
            <a:custGeom>
              <a:avLst/>
              <a:gdLst>
                <a:gd name="T0" fmla="*/ 0 w 71157"/>
                <a:gd name="T1" fmla="*/ 0 h 37656"/>
                <a:gd name="T2" fmla="*/ 0 w 71157"/>
                <a:gd name="T3" fmla="*/ 39303327 h 37656"/>
                <a:gd name="T4" fmla="*/ 74271880 w 71157"/>
                <a:gd name="T5" fmla="*/ 39303327 h 37656"/>
                <a:gd name="T6" fmla="*/ 56451514 w 71157"/>
                <a:gd name="T7" fmla="*/ 26468012 h 37656"/>
                <a:gd name="T8" fmla="*/ 48646151 w 71157"/>
                <a:gd name="T9" fmla="*/ 27955416 h 37656"/>
                <a:gd name="T10" fmla="*/ 29937554 w 71157"/>
                <a:gd name="T11" fmla="*/ 17705541 h 37656"/>
                <a:gd name="T12" fmla="*/ 23298104 w 71157"/>
                <a:gd name="T13" fmla="*/ 18685653 h 37656"/>
                <a:gd name="T14" fmla="*/ 11472136 w 71157"/>
                <a:gd name="T15" fmla="*/ 10512891 h 37656"/>
                <a:gd name="T16" fmla="*/ 8199903 w 71157"/>
                <a:gd name="T17" fmla="*/ 10939802 h 37656"/>
                <a:gd name="T18" fmla="*/ 0 w 71157"/>
                <a:gd name="T19" fmla="*/ 0 h 376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157" h="37656" extrusionOk="0">
                  <a:moveTo>
                    <a:pt x="0" y="0"/>
                  </a:moveTo>
                  <a:lnTo>
                    <a:pt x="0" y="37655"/>
                  </a:lnTo>
                  <a:lnTo>
                    <a:pt x="71157" y="37655"/>
                  </a:lnTo>
                  <a:cubicBezTo>
                    <a:pt x="67597" y="29467"/>
                    <a:pt x="61232" y="25358"/>
                    <a:pt x="54084" y="25358"/>
                  </a:cubicBezTo>
                  <a:cubicBezTo>
                    <a:pt x="51655" y="25358"/>
                    <a:pt x="49136" y="25833"/>
                    <a:pt x="46606" y="26783"/>
                  </a:cubicBezTo>
                  <a:cubicBezTo>
                    <a:pt x="41161" y="20083"/>
                    <a:pt x="35168" y="16963"/>
                    <a:pt x="28682" y="16963"/>
                  </a:cubicBezTo>
                  <a:cubicBezTo>
                    <a:pt x="26611" y="16963"/>
                    <a:pt x="24491" y="17281"/>
                    <a:pt x="22321" y="17902"/>
                  </a:cubicBezTo>
                  <a:cubicBezTo>
                    <a:pt x="19985" y="12748"/>
                    <a:pt x="15610" y="10072"/>
                    <a:pt x="10991" y="10072"/>
                  </a:cubicBezTo>
                  <a:cubicBezTo>
                    <a:pt x="9952" y="10072"/>
                    <a:pt x="8900" y="10208"/>
                    <a:pt x="7856" y="10481"/>
                  </a:cubicBezTo>
                  <a:cubicBezTo>
                    <a:pt x="7239" y="4897"/>
                    <a:pt x="3115" y="1249"/>
                    <a:pt x="0" y="0"/>
                  </a:cubicBezTo>
                  <a:close/>
                </a:path>
              </a:pathLst>
            </a:custGeom>
            <a:solidFill>
              <a:srgbClr val="57B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46" name="Google Shape;501;p8">
              <a:extLst>
                <a:ext uri="{FF2B5EF4-FFF2-40B4-BE49-F238E27FC236}">
                  <a16:creationId xmlns:a16="http://schemas.microsoft.com/office/drawing/2014/main" id="{AC0FC25E-0017-D0D3-8CDE-BBF8CE97F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717" y="4260996"/>
              <a:ext cx="1412371" cy="882507"/>
              <a:chOff x="89717" y="4260996"/>
              <a:chExt cx="1412371" cy="882507"/>
            </a:xfrm>
          </p:grpSpPr>
          <p:sp>
            <p:nvSpPr>
              <p:cNvPr id="47" name="Google Shape;502;p8">
                <a:extLst>
                  <a:ext uri="{FF2B5EF4-FFF2-40B4-BE49-F238E27FC236}">
                    <a16:creationId xmlns:a16="http://schemas.microsoft.com/office/drawing/2014/main" id="{D4B60F7F-3A8B-0451-7EB2-400A5EBFB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850" y="4499391"/>
                <a:ext cx="287828" cy="188611"/>
              </a:xfrm>
              <a:custGeom>
                <a:avLst/>
                <a:gdLst>
                  <a:gd name="T0" fmla="*/ 9122619 w 8909"/>
                  <a:gd name="T1" fmla="*/ 1034 h 5838"/>
                  <a:gd name="T2" fmla="*/ 1034 w 8909"/>
                  <a:gd name="T3" fmla="*/ 5682302 h 5838"/>
                  <a:gd name="T4" fmla="*/ 439415 w 8909"/>
                  <a:gd name="T5" fmla="*/ 6092510 h 5838"/>
                  <a:gd name="T6" fmla="*/ 9299019 w 8909"/>
                  <a:gd name="T7" fmla="*/ 571971 h 5838"/>
                  <a:gd name="T8" fmla="*/ 9122619 w 8909"/>
                  <a:gd name="T9" fmla="*/ 1034 h 58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09" h="5838" extrusionOk="0">
                    <a:moveTo>
                      <a:pt x="8740" y="1"/>
                    </a:moveTo>
                    <a:cubicBezTo>
                      <a:pt x="3676" y="1432"/>
                      <a:pt x="141" y="5290"/>
                      <a:pt x="1" y="5444"/>
                    </a:cubicBezTo>
                    <a:lnTo>
                      <a:pt x="421" y="5837"/>
                    </a:lnTo>
                    <a:cubicBezTo>
                      <a:pt x="463" y="5795"/>
                      <a:pt x="3985" y="1937"/>
                      <a:pt x="8909" y="548"/>
                    </a:cubicBez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48" name="Google Shape;503;p8">
                <a:extLst>
                  <a:ext uri="{FF2B5EF4-FFF2-40B4-BE49-F238E27FC236}">
                    <a16:creationId xmlns:a16="http://schemas.microsoft.com/office/drawing/2014/main" id="{49D79D9D-B339-08CA-F5E4-BAAF1D8F3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377" y="4785374"/>
                <a:ext cx="274711" cy="278361"/>
              </a:xfrm>
              <a:custGeom>
                <a:avLst/>
                <a:gdLst>
                  <a:gd name="T0" fmla="*/ 8625757 w 8503"/>
                  <a:gd name="T1" fmla="*/ 1034 h 8616"/>
                  <a:gd name="T2" fmla="*/ 1034 w 8503"/>
                  <a:gd name="T3" fmla="*/ 8743689 h 8616"/>
                  <a:gd name="T4" fmla="*/ 542767 w 8503"/>
                  <a:gd name="T5" fmla="*/ 8992101 h 8616"/>
                  <a:gd name="T6" fmla="*/ 8874202 w 8503"/>
                  <a:gd name="T7" fmla="*/ 543799 h 8616"/>
                  <a:gd name="T8" fmla="*/ 8625757 w 8503"/>
                  <a:gd name="T9" fmla="*/ 1034 h 86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03" h="8616" extrusionOk="0">
                    <a:moveTo>
                      <a:pt x="8264" y="1"/>
                    </a:moveTo>
                    <a:cubicBezTo>
                      <a:pt x="8040" y="100"/>
                      <a:pt x="2554" y="2597"/>
                      <a:pt x="1" y="8377"/>
                    </a:cubicBezTo>
                    <a:lnTo>
                      <a:pt x="520" y="8615"/>
                    </a:lnTo>
                    <a:cubicBezTo>
                      <a:pt x="2989" y="3031"/>
                      <a:pt x="8446" y="549"/>
                      <a:pt x="8502" y="521"/>
                    </a:cubicBezTo>
                    <a:lnTo>
                      <a:pt x="8264" y="1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49" name="Google Shape;504;p8">
                <a:extLst>
                  <a:ext uri="{FF2B5EF4-FFF2-40B4-BE49-F238E27FC236}">
                    <a16:creationId xmlns:a16="http://schemas.microsoft.com/office/drawing/2014/main" id="{4C909040-21F9-20C6-7B78-3A965F62E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185" y="4736009"/>
                <a:ext cx="18641" cy="407494"/>
              </a:xfrm>
              <a:custGeom>
                <a:avLst/>
                <a:gdLst>
                  <a:gd name="T0" fmla="*/ 1034 w 577"/>
                  <a:gd name="T1" fmla="*/ 0 h 12613"/>
                  <a:gd name="T2" fmla="*/ 1034 w 577"/>
                  <a:gd name="T3" fmla="*/ 4964171 h 12613"/>
                  <a:gd name="T4" fmla="*/ 308950 w 577"/>
                  <a:gd name="T5" fmla="*/ 4978806 h 12613"/>
                  <a:gd name="T6" fmla="*/ 308950 w 577"/>
                  <a:gd name="T7" fmla="*/ 5578949 h 12613"/>
                  <a:gd name="T8" fmla="*/ 1034 w 577"/>
                  <a:gd name="T9" fmla="*/ 5565380 h 12613"/>
                  <a:gd name="T10" fmla="*/ 1034 w 577"/>
                  <a:gd name="T11" fmla="*/ 13164062 h 12613"/>
                  <a:gd name="T12" fmla="*/ 602230 w 577"/>
                  <a:gd name="T13" fmla="*/ 13164062 h 12613"/>
                  <a:gd name="T14" fmla="*/ 602230 w 577"/>
                  <a:gd name="T15" fmla="*/ 10499311 h 12613"/>
                  <a:gd name="T16" fmla="*/ 557356 w 577"/>
                  <a:gd name="T17" fmla="*/ 10499311 h 12613"/>
                  <a:gd name="T18" fmla="*/ 528119 w 577"/>
                  <a:gd name="T19" fmla="*/ 9899135 h 12613"/>
                  <a:gd name="T20" fmla="*/ 602230 w 577"/>
                  <a:gd name="T21" fmla="*/ 9899135 h 12613"/>
                  <a:gd name="T22" fmla="*/ 602230 w 577"/>
                  <a:gd name="T23" fmla="*/ 0 h 12613"/>
                  <a:gd name="T24" fmla="*/ 1034 w 577"/>
                  <a:gd name="T25" fmla="*/ 0 h 126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7" h="12613" extrusionOk="0">
                    <a:moveTo>
                      <a:pt x="1" y="0"/>
                    </a:moveTo>
                    <a:lnTo>
                      <a:pt x="1" y="4756"/>
                    </a:lnTo>
                    <a:cubicBezTo>
                      <a:pt x="100" y="4770"/>
                      <a:pt x="197" y="4770"/>
                      <a:pt x="296" y="4770"/>
                    </a:cubicBezTo>
                    <a:lnTo>
                      <a:pt x="296" y="5345"/>
                    </a:lnTo>
                    <a:cubicBezTo>
                      <a:pt x="197" y="5345"/>
                      <a:pt x="100" y="5345"/>
                      <a:pt x="1" y="5332"/>
                    </a:cubicBezTo>
                    <a:lnTo>
                      <a:pt x="1" y="12612"/>
                    </a:lnTo>
                    <a:lnTo>
                      <a:pt x="577" y="12612"/>
                    </a:lnTo>
                    <a:lnTo>
                      <a:pt x="577" y="10059"/>
                    </a:lnTo>
                    <a:lnTo>
                      <a:pt x="534" y="10059"/>
                    </a:lnTo>
                    <a:lnTo>
                      <a:pt x="506" y="9484"/>
                    </a:lnTo>
                    <a:lnTo>
                      <a:pt x="577" y="9484"/>
                    </a:lnTo>
                    <a:lnTo>
                      <a:pt x="57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50" name="Google Shape;505;p8">
                <a:extLst>
                  <a:ext uri="{FF2B5EF4-FFF2-40B4-BE49-F238E27FC236}">
                    <a16:creationId xmlns:a16="http://schemas.microsoft.com/office/drawing/2014/main" id="{70BDE56A-9A85-0690-8856-DC2401701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832" y="4680699"/>
                <a:ext cx="199951" cy="227994"/>
              </a:xfrm>
              <a:custGeom>
                <a:avLst/>
                <a:gdLst>
                  <a:gd name="T0" fmla="*/ 351764 w 6189"/>
                  <a:gd name="T1" fmla="*/ 1034 h 7057"/>
                  <a:gd name="T2" fmla="*/ 351764 w 6189"/>
                  <a:gd name="T3" fmla="*/ 1034 h 7057"/>
                  <a:gd name="T4" fmla="*/ 1919484 w 6189"/>
                  <a:gd name="T5" fmla="*/ 5536180 h 7057"/>
                  <a:gd name="T6" fmla="*/ 6150957 w 6189"/>
                  <a:gd name="T7" fmla="*/ 7352346 h 7057"/>
                  <a:gd name="T8" fmla="*/ 6458879 w 6189"/>
                  <a:gd name="T9" fmla="*/ 7365915 h 7057"/>
                  <a:gd name="T10" fmla="*/ 6458879 w 6189"/>
                  <a:gd name="T11" fmla="*/ 6765739 h 7057"/>
                  <a:gd name="T12" fmla="*/ 6150957 w 6189"/>
                  <a:gd name="T13" fmla="*/ 6751136 h 7057"/>
                  <a:gd name="T14" fmla="*/ 2372500 w 6189"/>
                  <a:gd name="T15" fmla="*/ 5140575 h 7057"/>
                  <a:gd name="T16" fmla="*/ 952974 w 6189"/>
                  <a:gd name="T17" fmla="*/ 59510 h 7057"/>
                  <a:gd name="T18" fmla="*/ 351764 w 6189"/>
                  <a:gd name="T19" fmla="*/ 1034 h 70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189" h="7057" extrusionOk="0">
                    <a:moveTo>
                      <a:pt x="337" y="1"/>
                    </a:moveTo>
                    <a:lnTo>
                      <a:pt x="337" y="1"/>
                    </a:lnTo>
                    <a:cubicBezTo>
                      <a:pt x="324" y="126"/>
                      <a:pt x="1" y="3241"/>
                      <a:pt x="1839" y="5304"/>
                    </a:cubicBezTo>
                    <a:cubicBezTo>
                      <a:pt x="2806" y="6384"/>
                      <a:pt x="4168" y="6973"/>
                      <a:pt x="5893" y="7044"/>
                    </a:cubicBezTo>
                    <a:cubicBezTo>
                      <a:pt x="5992" y="7057"/>
                      <a:pt x="6089" y="7057"/>
                      <a:pt x="6188" y="7057"/>
                    </a:cubicBezTo>
                    <a:lnTo>
                      <a:pt x="6188" y="6482"/>
                    </a:lnTo>
                    <a:cubicBezTo>
                      <a:pt x="6089" y="6482"/>
                      <a:pt x="5992" y="6482"/>
                      <a:pt x="5893" y="6468"/>
                    </a:cubicBezTo>
                    <a:cubicBezTo>
                      <a:pt x="4336" y="6398"/>
                      <a:pt x="3130" y="5879"/>
                      <a:pt x="2273" y="4925"/>
                    </a:cubicBezTo>
                    <a:cubicBezTo>
                      <a:pt x="604" y="3059"/>
                      <a:pt x="913" y="85"/>
                      <a:pt x="913" y="57"/>
                    </a:cubicBezTo>
                    <a:lnTo>
                      <a:pt x="337" y="1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51" name="Google Shape;506;p8">
                <a:extLst>
                  <a:ext uri="{FF2B5EF4-FFF2-40B4-BE49-F238E27FC236}">
                    <a16:creationId xmlns:a16="http://schemas.microsoft.com/office/drawing/2014/main" id="{40502295-E725-0FCA-D81F-D950608F1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00" y="4942678"/>
                <a:ext cx="136015" cy="118310"/>
              </a:xfrm>
              <a:custGeom>
                <a:avLst/>
                <a:gdLst>
                  <a:gd name="T0" fmla="*/ 3794140 w 4210"/>
                  <a:gd name="T1" fmla="*/ 1034 h 3662"/>
                  <a:gd name="T2" fmla="*/ 75147 w 4210"/>
                  <a:gd name="T3" fmla="*/ 3222122 h 3662"/>
                  <a:gd name="T4" fmla="*/ 1034 w 4210"/>
                  <a:gd name="T5" fmla="*/ 3222122 h 3662"/>
                  <a:gd name="T6" fmla="*/ 30272 w 4210"/>
                  <a:gd name="T7" fmla="*/ 3822298 h 3662"/>
                  <a:gd name="T8" fmla="*/ 75147 w 4210"/>
                  <a:gd name="T9" fmla="*/ 3822298 h 3662"/>
                  <a:gd name="T10" fmla="*/ 4394318 w 4210"/>
                  <a:gd name="T11" fmla="*/ 14603 h 3662"/>
                  <a:gd name="T12" fmla="*/ 3794140 w 4210"/>
                  <a:gd name="T13" fmla="*/ 1034 h 36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10" h="3662" extrusionOk="0">
                    <a:moveTo>
                      <a:pt x="3635" y="1"/>
                    </a:moveTo>
                    <a:cubicBezTo>
                      <a:pt x="3592" y="2708"/>
                      <a:pt x="590" y="3045"/>
                      <a:pt x="72" y="3087"/>
                    </a:cubicBezTo>
                    <a:lnTo>
                      <a:pt x="1" y="3087"/>
                    </a:lnTo>
                    <a:lnTo>
                      <a:pt x="29" y="3662"/>
                    </a:lnTo>
                    <a:lnTo>
                      <a:pt x="72" y="3662"/>
                    </a:lnTo>
                    <a:cubicBezTo>
                      <a:pt x="521" y="3620"/>
                      <a:pt x="4168" y="3256"/>
                      <a:pt x="4210" y="14"/>
                    </a:cubicBezTo>
                    <a:lnTo>
                      <a:pt x="3635" y="1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52" name="Google Shape;507;p8">
                <a:extLst>
                  <a:ext uri="{FF2B5EF4-FFF2-40B4-BE49-F238E27FC236}">
                    <a16:creationId xmlns:a16="http://schemas.microsoft.com/office/drawing/2014/main" id="{08311F06-B3D0-4AB7-EDBC-269005F8F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17" y="4260996"/>
                <a:ext cx="165931" cy="118310"/>
              </a:xfrm>
              <a:custGeom>
                <a:avLst/>
                <a:gdLst>
                  <a:gd name="T0" fmla="*/ 5184407 w 5136"/>
                  <a:gd name="T1" fmla="*/ 1034 h 3662"/>
                  <a:gd name="T2" fmla="*/ 1034 w 5136"/>
                  <a:gd name="T3" fmla="*/ 3470534 h 3662"/>
                  <a:gd name="T4" fmla="*/ 484321 w 5136"/>
                  <a:gd name="T5" fmla="*/ 3822298 h 3662"/>
                  <a:gd name="T6" fmla="*/ 5360805 w 5136"/>
                  <a:gd name="T7" fmla="*/ 570938 h 3662"/>
                  <a:gd name="T8" fmla="*/ 5184407 w 5136"/>
                  <a:gd name="T9" fmla="*/ 1034 h 36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36" h="3662" extrusionOk="0">
                    <a:moveTo>
                      <a:pt x="4967" y="1"/>
                    </a:moveTo>
                    <a:cubicBezTo>
                      <a:pt x="4827" y="29"/>
                      <a:pt x="1712" y="983"/>
                      <a:pt x="1" y="3325"/>
                    </a:cubicBezTo>
                    <a:lnTo>
                      <a:pt x="464" y="3662"/>
                    </a:lnTo>
                    <a:cubicBezTo>
                      <a:pt x="2064" y="1488"/>
                      <a:pt x="5094" y="547"/>
                      <a:pt x="5136" y="547"/>
                    </a:cubicBezTo>
                    <a:lnTo>
                      <a:pt x="4967" y="1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</p:grpSp>
      <p:grpSp>
        <p:nvGrpSpPr>
          <p:cNvPr id="53" name="Google Shape;508;p8">
            <a:extLst>
              <a:ext uri="{FF2B5EF4-FFF2-40B4-BE49-F238E27FC236}">
                <a16:creationId xmlns:a16="http://schemas.microsoft.com/office/drawing/2014/main" id="{04B2DF42-5514-6434-019A-0E45F57B16C5}"/>
              </a:ext>
            </a:extLst>
          </p:cNvPr>
          <p:cNvGrpSpPr>
            <a:grpSpLocks/>
          </p:cNvGrpSpPr>
          <p:nvPr/>
        </p:nvGrpSpPr>
        <p:grpSpPr bwMode="auto">
          <a:xfrm>
            <a:off x="6183313" y="4679950"/>
            <a:ext cx="2954337" cy="463550"/>
            <a:chOff x="1025100" y="4737950"/>
            <a:chExt cx="2583750" cy="405543"/>
          </a:xfrm>
        </p:grpSpPr>
        <p:sp>
          <p:nvSpPr>
            <p:cNvPr id="54" name="Google Shape;509;p8">
              <a:extLst>
                <a:ext uri="{FF2B5EF4-FFF2-40B4-BE49-F238E27FC236}">
                  <a16:creationId xmlns:a16="http://schemas.microsoft.com/office/drawing/2014/main" id="{1F1B3D3D-83DB-6C4A-4FF4-18591D751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100" y="4737950"/>
              <a:ext cx="2583750" cy="405543"/>
            </a:xfrm>
            <a:custGeom>
              <a:avLst/>
              <a:gdLst>
                <a:gd name="T0" fmla="*/ 88653270 w 51523"/>
                <a:gd name="T1" fmla="*/ 0 h 8087"/>
                <a:gd name="T2" fmla="*/ 75848054 w 51523"/>
                <a:gd name="T3" fmla="*/ 7076567 h 8087"/>
                <a:gd name="T4" fmla="*/ 71997929 w 51523"/>
                <a:gd name="T5" fmla="*/ 9163858 h 8087"/>
                <a:gd name="T6" fmla="*/ 71427100 w 51523"/>
                <a:gd name="T7" fmla="*/ 9128654 h 8087"/>
                <a:gd name="T8" fmla="*/ 69176380 w 51523"/>
                <a:gd name="T9" fmla="*/ 8987790 h 8087"/>
                <a:gd name="T10" fmla="*/ 56861506 w 51523"/>
                <a:gd name="T11" fmla="*/ 14055046 h 8087"/>
                <a:gd name="T12" fmla="*/ 54507682 w 51523"/>
                <a:gd name="T13" fmla="*/ 14940250 h 8087"/>
                <a:gd name="T14" fmla="*/ 52538640 w 51523"/>
                <a:gd name="T15" fmla="*/ 14394545 h 8087"/>
                <a:gd name="T16" fmla="*/ 46908028 w 51523"/>
                <a:gd name="T17" fmla="*/ 12925925 h 8087"/>
                <a:gd name="T18" fmla="*/ 43553361 w 51523"/>
                <a:gd name="T19" fmla="*/ 13428904 h 8087"/>
                <a:gd name="T20" fmla="*/ 42781289 w 51523"/>
                <a:gd name="T21" fmla="*/ 13544595 h 8087"/>
                <a:gd name="T22" fmla="*/ 40533127 w 51523"/>
                <a:gd name="T23" fmla="*/ 12171505 h 8087"/>
                <a:gd name="T24" fmla="*/ 28776545 w 51523"/>
                <a:gd name="T25" fmla="*/ 4581929 h 8087"/>
                <a:gd name="T26" fmla="*/ 18599259 w 51523"/>
                <a:gd name="T27" fmla="*/ 10458968 h 8087"/>
                <a:gd name="T28" fmla="*/ 16338459 w 51523"/>
                <a:gd name="T29" fmla="*/ 11746505 h 8087"/>
                <a:gd name="T30" fmla="*/ 15918524 w 51523"/>
                <a:gd name="T31" fmla="*/ 11713809 h 8087"/>
                <a:gd name="T32" fmla="*/ 13723116 w 51523"/>
                <a:gd name="T33" fmla="*/ 11542806 h 8087"/>
                <a:gd name="T34" fmla="*/ 0 w 51523"/>
                <a:gd name="T35" fmla="*/ 20336976 h 8087"/>
                <a:gd name="T36" fmla="*/ 129568621 w 51523"/>
                <a:gd name="T37" fmla="*/ 20336976 h 8087"/>
                <a:gd name="T38" fmla="*/ 110592153 w 51523"/>
                <a:gd name="T39" fmla="*/ 11801818 h 8087"/>
                <a:gd name="T40" fmla="*/ 109470553 w 51523"/>
                <a:gd name="T41" fmla="*/ 11834514 h 8087"/>
                <a:gd name="T42" fmla="*/ 109022937 w 51523"/>
                <a:gd name="T43" fmla="*/ 11849608 h 8087"/>
                <a:gd name="T44" fmla="*/ 103118268 w 51523"/>
                <a:gd name="T45" fmla="*/ 8499955 h 8087"/>
                <a:gd name="T46" fmla="*/ 88653270 w 51523"/>
                <a:gd name="T47" fmla="*/ 0 h 80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523" h="8087" extrusionOk="0">
                  <a:moveTo>
                    <a:pt x="35253" y="0"/>
                  </a:moveTo>
                  <a:cubicBezTo>
                    <a:pt x="33315" y="0"/>
                    <a:pt x="31400" y="905"/>
                    <a:pt x="30161" y="2814"/>
                  </a:cubicBezTo>
                  <a:cubicBezTo>
                    <a:pt x="29818" y="3335"/>
                    <a:pt x="29240" y="3644"/>
                    <a:pt x="28630" y="3644"/>
                  </a:cubicBezTo>
                  <a:cubicBezTo>
                    <a:pt x="28554" y="3644"/>
                    <a:pt x="28479" y="3639"/>
                    <a:pt x="28403" y="3630"/>
                  </a:cubicBezTo>
                  <a:cubicBezTo>
                    <a:pt x="28099" y="3592"/>
                    <a:pt x="27801" y="3574"/>
                    <a:pt x="27508" y="3574"/>
                  </a:cubicBezTo>
                  <a:cubicBezTo>
                    <a:pt x="25650" y="3574"/>
                    <a:pt x="24030" y="4320"/>
                    <a:pt x="22611" y="5589"/>
                  </a:cubicBezTo>
                  <a:cubicBezTo>
                    <a:pt x="22349" y="5825"/>
                    <a:pt x="22014" y="5941"/>
                    <a:pt x="21675" y="5941"/>
                  </a:cubicBezTo>
                  <a:cubicBezTo>
                    <a:pt x="21406" y="5941"/>
                    <a:pt x="21134" y="5868"/>
                    <a:pt x="20892" y="5724"/>
                  </a:cubicBezTo>
                  <a:cubicBezTo>
                    <a:pt x="20259" y="5352"/>
                    <a:pt x="19466" y="5140"/>
                    <a:pt x="18653" y="5140"/>
                  </a:cubicBezTo>
                  <a:cubicBezTo>
                    <a:pt x="18207" y="5140"/>
                    <a:pt x="17754" y="5203"/>
                    <a:pt x="17319" y="5340"/>
                  </a:cubicBezTo>
                  <a:cubicBezTo>
                    <a:pt x="17217" y="5371"/>
                    <a:pt x="17114" y="5386"/>
                    <a:pt x="17012" y="5386"/>
                  </a:cubicBezTo>
                  <a:cubicBezTo>
                    <a:pt x="16642" y="5386"/>
                    <a:pt x="16291" y="5187"/>
                    <a:pt x="16118" y="4840"/>
                  </a:cubicBezTo>
                  <a:cubicBezTo>
                    <a:pt x="15154" y="2876"/>
                    <a:pt x="13286" y="1822"/>
                    <a:pt x="11443" y="1822"/>
                  </a:cubicBezTo>
                  <a:cubicBezTo>
                    <a:pt x="9890" y="1822"/>
                    <a:pt x="8354" y="2572"/>
                    <a:pt x="7396" y="4159"/>
                  </a:cubicBezTo>
                  <a:cubicBezTo>
                    <a:pt x="7205" y="4483"/>
                    <a:pt x="6861" y="4671"/>
                    <a:pt x="6497" y="4671"/>
                  </a:cubicBezTo>
                  <a:cubicBezTo>
                    <a:pt x="6442" y="4671"/>
                    <a:pt x="6386" y="4667"/>
                    <a:pt x="6330" y="4658"/>
                  </a:cubicBezTo>
                  <a:cubicBezTo>
                    <a:pt x="6032" y="4612"/>
                    <a:pt x="5741" y="4590"/>
                    <a:pt x="5457" y="4590"/>
                  </a:cubicBezTo>
                  <a:cubicBezTo>
                    <a:pt x="3229" y="4590"/>
                    <a:pt x="1449" y="5957"/>
                    <a:pt x="0" y="8087"/>
                  </a:cubicBezTo>
                  <a:lnTo>
                    <a:pt x="51523" y="8087"/>
                  </a:lnTo>
                  <a:cubicBezTo>
                    <a:pt x="49155" y="6083"/>
                    <a:pt x="46683" y="4693"/>
                    <a:pt x="43977" y="4693"/>
                  </a:cubicBezTo>
                  <a:cubicBezTo>
                    <a:pt x="43829" y="4693"/>
                    <a:pt x="43681" y="4697"/>
                    <a:pt x="43531" y="4706"/>
                  </a:cubicBezTo>
                  <a:cubicBezTo>
                    <a:pt x="43472" y="4710"/>
                    <a:pt x="43412" y="4712"/>
                    <a:pt x="43353" y="4712"/>
                  </a:cubicBezTo>
                  <a:cubicBezTo>
                    <a:pt x="42399" y="4712"/>
                    <a:pt x="41494" y="4204"/>
                    <a:pt x="41005" y="3380"/>
                  </a:cubicBezTo>
                  <a:cubicBezTo>
                    <a:pt x="39701" y="1175"/>
                    <a:pt x="37462" y="0"/>
                    <a:pt x="35253" y="0"/>
                  </a:cubicBezTo>
                  <a:close/>
                </a:path>
              </a:pathLst>
            </a:custGeom>
            <a:solidFill>
              <a:srgbClr val="57B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55" name="Google Shape;510;p8">
              <a:extLst>
                <a:ext uri="{FF2B5EF4-FFF2-40B4-BE49-F238E27FC236}">
                  <a16:creationId xmlns:a16="http://schemas.microsoft.com/office/drawing/2014/main" id="{24E74E23-BC76-7F21-D69D-D1C406043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6982" y="4917582"/>
              <a:ext cx="1836231" cy="167143"/>
              <a:chOff x="1356982" y="4917582"/>
              <a:chExt cx="1836231" cy="167143"/>
            </a:xfrm>
          </p:grpSpPr>
          <p:sp>
            <p:nvSpPr>
              <p:cNvPr id="56" name="Google Shape;511;p8">
                <a:extLst>
                  <a:ext uri="{FF2B5EF4-FFF2-40B4-BE49-F238E27FC236}">
                    <a16:creationId xmlns:a16="http://schemas.microsoft.com/office/drawing/2014/main" id="{7975466F-8F90-A6E8-DE59-4770CB2F2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9674" y="4917582"/>
                <a:ext cx="196578" cy="144024"/>
              </a:xfrm>
              <a:custGeom>
                <a:avLst/>
                <a:gdLst>
                  <a:gd name="T0" fmla="*/ 145879 w 3920"/>
                  <a:gd name="T1" fmla="*/ 0 h 2872"/>
                  <a:gd name="T2" fmla="*/ 2507 w 3920"/>
                  <a:gd name="T3" fmla="*/ 507996 h 2872"/>
                  <a:gd name="T4" fmla="*/ 9422806 w 3920"/>
                  <a:gd name="T5" fmla="*/ 7222463 h 2872"/>
                  <a:gd name="T6" fmla="*/ 9857885 w 3920"/>
                  <a:gd name="T7" fmla="*/ 6955878 h 2872"/>
                  <a:gd name="T8" fmla="*/ 145879 w 3920"/>
                  <a:gd name="T9" fmla="*/ 0 h 2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20" h="2872" extrusionOk="0">
                    <a:moveTo>
                      <a:pt x="58" y="0"/>
                    </a:moveTo>
                    <a:lnTo>
                      <a:pt x="1" y="202"/>
                    </a:lnTo>
                    <a:cubicBezTo>
                      <a:pt x="29" y="202"/>
                      <a:pt x="2402" y="874"/>
                      <a:pt x="3747" y="2872"/>
                    </a:cubicBezTo>
                    <a:lnTo>
                      <a:pt x="3920" y="2766"/>
                    </a:lnTo>
                    <a:cubicBezTo>
                      <a:pt x="2526" y="701"/>
                      <a:pt x="87" y="9"/>
                      <a:pt x="58" y="0"/>
                    </a:cubicBez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57" name="Google Shape;512;p8">
                <a:extLst>
                  <a:ext uri="{FF2B5EF4-FFF2-40B4-BE49-F238E27FC236}">
                    <a16:creationId xmlns:a16="http://schemas.microsoft.com/office/drawing/2014/main" id="{6D94B1B0-BE78-794C-05EF-B5F9D3A67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982" y="4970990"/>
                <a:ext cx="126271" cy="94027"/>
              </a:xfrm>
              <a:custGeom>
                <a:avLst/>
                <a:gdLst>
                  <a:gd name="T0" fmla="*/ 120705 w 2518"/>
                  <a:gd name="T1" fmla="*/ 2507 h 1875"/>
                  <a:gd name="T2" fmla="*/ 2507 w 2518"/>
                  <a:gd name="T3" fmla="*/ 485380 h 1875"/>
                  <a:gd name="T4" fmla="*/ 5917236 w 2518"/>
                  <a:gd name="T5" fmla="*/ 4712734 h 1875"/>
                  <a:gd name="T6" fmla="*/ 6329647 w 2518"/>
                  <a:gd name="T7" fmla="*/ 4446148 h 1875"/>
                  <a:gd name="T8" fmla="*/ 120705 w 2518"/>
                  <a:gd name="T9" fmla="*/ 2507 h 18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18" h="1875" extrusionOk="0">
                    <a:moveTo>
                      <a:pt x="48" y="1"/>
                    </a:moveTo>
                    <a:lnTo>
                      <a:pt x="1" y="193"/>
                    </a:lnTo>
                    <a:cubicBezTo>
                      <a:pt x="10" y="203"/>
                      <a:pt x="1508" y="626"/>
                      <a:pt x="2353" y="1874"/>
                    </a:cubicBezTo>
                    <a:lnTo>
                      <a:pt x="2517" y="1768"/>
                    </a:lnTo>
                    <a:cubicBezTo>
                      <a:pt x="1633" y="443"/>
                      <a:pt x="116" y="20"/>
                      <a:pt x="48" y="1"/>
                    </a:cubicBez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58" name="Google Shape;513;p8">
                <a:extLst>
                  <a:ext uri="{FF2B5EF4-FFF2-40B4-BE49-F238E27FC236}">
                    <a16:creationId xmlns:a16="http://schemas.microsoft.com/office/drawing/2014/main" id="{108C8C82-32C1-EDFB-3229-D824B2306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293" y="4974400"/>
                <a:ext cx="108920" cy="67950"/>
              </a:xfrm>
              <a:custGeom>
                <a:avLst/>
                <a:gdLst>
                  <a:gd name="T0" fmla="*/ 5291045 w 2172"/>
                  <a:gd name="T1" fmla="*/ 2507 h 1355"/>
                  <a:gd name="T2" fmla="*/ 2507 w 2172"/>
                  <a:gd name="T3" fmla="*/ 3045414 h 1355"/>
                  <a:gd name="T4" fmla="*/ 364621 w 2172"/>
                  <a:gd name="T5" fmla="*/ 3407530 h 1355"/>
                  <a:gd name="T6" fmla="*/ 5462047 w 2172"/>
                  <a:gd name="T7" fmla="*/ 485328 h 1355"/>
                  <a:gd name="T8" fmla="*/ 5291045 w 2172"/>
                  <a:gd name="T9" fmla="*/ 2507 h 13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72" h="1355" extrusionOk="0">
                    <a:moveTo>
                      <a:pt x="2104" y="1"/>
                    </a:moveTo>
                    <a:cubicBezTo>
                      <a:pt x="789" y="432"/>
                      <a:pt x="39" y="1182"/>
                      <a:pt x="1" y="1211"/>
                    </a:cubicBezTo>
                    <a:lnTo>
                      <a:pt x="145" y="1355"/>
                    </a:lnTo>
                    <a:cubicBezTo>
                      <a:pt x="155" y="1345"/>
                      <a:pt x="894" y="615"/>
                      <a:pt x="2172" y="193"/>
                    </a:cubicBezTo>
                    <a:lnTo>
                      <a:pt x="2104" y="1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59" name="Google Shape;514;p8">
                <a:extLst>
                  <a:ext uri="{FF2B5EF4-FFF2-40B4-BE49-F238E27FC236}">
                    <a16:creationId xmlns:a16="http://schemas.microsoft.com/office/drawing/2014/main" id="{24512198-18A6-AC86-C6F9-7384F0A6D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429" y="5005692"/>
                <a:ext cx="102201" cy="79032"/>
              </a:xfrm>
              <a:custGeom>
                <a:avLst/>
                <a:gdLst>
                  <a:gd name="T0" fmla="*/ 4906350 w 2038"/>
                  <a:gd name="T1" fmla="*/ 2507 h 1576"/>
                  <a:gd name="T2" fmla="*/ 2507 w 2038"/>
                  <a:gd name="T3" fmla="*/ 3648911 h 1576"/>
                  <a:gd name="T4" fmla="*/ 412415 w 2038"/>
                  <a:gd name="T5" fmla="*/ 3963234 h 1576"/>
                  <a:gd name="T6" fmla="*/ 5122637 w 2038"/>
                  <a:gd name="T7" fmla="*/ 460201 h 1576"/>
                  <a:gd name="T8" fmla="*/ 4906350 w 2038"/>
                  <a:gd name="T9" fmla="*/ 2507 h 1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38" h="1576" extrusionOk="0">
                    <a:moveTo>
                      <a:pt x="1951" y="1"/>
                    </a:moveTo>
                    <a:cubicBezTo>
                      <a:pt x="692" y="587"/>
                      <a:pt x="30" y="1413"/>
                      <a:pt x="1" y="1451"/>
                    </a:cubicBezTo>
                    <a:lnTo>
                      <a:pt x="164" y="1576"/>
                    </a:lnTo>
                    <a:cubicBezTo>
                      <a:pt x="174" y="1567"/>
                      <a:pt x="827" y="750"/>
                      <a:pt x="2037" y="183"/>
                    </a:cubicBezTo>
                    <a:lnTo>
                      <a:pt x="1951" y="1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</p:grpSp>
      <p:sp>
        <p:nvSpPr>
          <p:cNvPr id="515" name="Google Shape;515;p8"/>
          <p:cNvSpPr txBox="1">
            <a:spLocks noGrp="1"/>
          </p:cNvSpPr>
          <p:nvPr>
            <p:ph type="title"/>
          </p:nvPr>
        </p:nvSpPr>
        <p:spPr>
          <a:xfrm>
            <a:off x="2135550" y="1244100"/>
            <a:ext cx="4872900" cy="1980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21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60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gradFill rotWithShape="0">
          <a:gsLst>
            <a:gs pos="0">
              <a:schemeClr val="bg2"/>
            </a:gs>
            <a:gs pos="100000">
              <a:schemeClr val="tx2"/>
            </a:gs>
          </a:gsLst>
          <a:lin ang="5400000"/>
        </a:gradFill>
        <a:effectLst/>
      </p:bgPr>
    </p:bg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27;p30">
            <a:extLst>
              <a:ext uri="{FF2B5EF4-FFF2-40B4-BE49-F238E27FC236}">
                <a16:creationId xmlns:a16="http://schemas.microsoft.com/office/drawing/2014/main" id="{9CFE127D-5142-E59E-8F43-41160D279267}"/>
              </a:ext>
            </a:extLst>
          </p:cNvPr>
          <p:cNvGrpSpPr>
            <a:grpSpLocks/>
          </p:cNvGrpSpPr>
          <p:nvPr/>
        </p:nvGrpSpPr>
        <p:grpSpPr bwMode="auto">
          <a:xfrm>
            <a:off x="1184275" y="3292475"/>
            <a:ext cx="6561138" cy="1851025"/>
            <a:chOff x="1184475" y="3292651"/>
            <a:chExt cx="6560994" cy="1850883"/>
          </a:xfrm>
        </p:grpSpPr>
        <p:sp>
          <p:nvSpPr>
            <p:cNvPr id="3" name="Google Shape;1428;p30">
              <a:extLst>
                <a:ext uri="{FF2B5EF4-FFF2-40B4-BE49-F238E27FC236}">
                  <a16:creationId xmlns:a16="http://schemas.microsoft.com/office/drawing/2014/main" id="{3A94E60C-059A-DA50-A63B-14EA8F29C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475" y="3665901"/>
              <a:ext cx="1023919" cy="1477587"/>
            </a:xfrm>
            <a:custGeom>
              <a:avLst/>
              <a:gdLst>
                <a:gd name="T0" fmla="*/ 6118353 w 29259"/>
                <a:gd name="T1" fmla="*/ 0 h 60322"/>
                <a:gd name="T2" fmla="*/ 6118353 w 29259"/>
                <a:gd name="T3" fmla="*/ 882016 h 60322"/>
                <a:gd name="T4" fmla="*/ 6588616 w 29259"/>
                <a:gd name="T5" fmla="*/ 882016 h 60322"/>
                <a:gd name="T6" fmla="*/ 6588616 w 29259"/>
                <a:gd name="T7" fmla="*/ 6288061 h 60322"/>
                <a:gd name="T8" fmla="*/ 3071407 w 29259"/>
                <a:gd name="T9" fmla="*/ 6288061 h 60322"/>
                <a:gd name="T10" fmla="*/ 3071407 w 29259"/>
                <a:gd name="T11" fmla="*/ 13924302 h 60322"/>
                <a:gd name="T12" fmla="*/ 1225 w 29259"/>
                <a:gd name="T13" fmla="*/ 13924302 h 60322"/>
                <a:gd name="T14" fmla="*/ 1225 w 29259"/>
                <a:gd name="T15" fmla="*/ 36192896 h 60322"/>
                <a:gd name="T16" fmla="*/ 35832056 w 29259"/>
                <a:gd name="T17" fmla="*/ 36192896 h 60322"/>
                <a:gd name="T18" fmla="*/ 35832056 w 29259"/>
                <a:gd name="T19" fmla="*/ 13924302 h 60322"/>
                <a:gd name="T20" fmla="*/ 32925965 w 29259"/>
                <a:gd name="T21" fmla="*/ 13924302 h 60322"/>
                <a:gd name="T22" fmla="*/ 32925965 w 29259"/>
                <a:gd name="T23" fmla="*/ 13734098 h 60322"/>
                <a:gd name="T24" fmla="*/ 32925965 w 29259"/>
                <a:gd name="T25" fmla="*/ 6288061 h 60322"/>
                <a:gd name="T26" fmla="*/ 29608368 w 29259"/>
                <a:gd name="T27" fmla="*/ 6288061 h 60322"/>
                <a:gd name="T28" fmla="*/ 29608368 w 29259"/>
                <a:gd name="T29" fmla="*/ 6097857 h 60322"/>
                <a:gd name="T30" fmla="*/ 29608368 w 29259"/>
                <a:gd name="T31" fmla="*/ 882016 h 60322"/>
                <a:gd name="T32" fmla="*/ 29784743 w 29259"/>
                <a:gd name="T33" fmla="*/ 882016 h 60322"/>
                <a:gd name="T34" fmla="*/ 29784743 w 29259"/>
                <a:gd name="T35" fmla="*/ 0 h 60322"/>
                <a:gd name="T36" fmla="*/ 6118353 w 29259"/>
                <a:gd name="T37" fmla="*/ 0 h 60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259" h="60322" extrusionOk="0">
                  <a:moveTo>
                    <a:pt x="4996" y="0"/>
                  </a:moveTo>
                  <a:lnTo>
                    <a:pt x="4996" y="1470"/>
                  </a:lnTo>
                  <a:lnTo>
                    <a:pt x="5380" y="1470"/>
                  </a:lnTo>
                  <a:lnTo>
                    <a:pt x="5380" y="10480"/>
                  </a:lnTo>
                  <a:lnTo>
                    <a:pt x="2508" y="10480"/>
                  </a:lnTo>
                  <a:lnTo>
                    <a:pt x="2508" y="23207"/>
                  </a:lnTo>
                  <a:lnTo>
                    <a:pt x="1" y="23207"/>
                  </a:lnTo>
                  <a:lnTo>
                    <a:pt x="1" y="60321"/>
                  </a:lnTo>
                  <a:lnTo>
                    <a:pt x="29259" y="60321"/>
                  </a:lnTo>
                  <a:lnTo>
                    <a:pt x="29259" y="23207"/>
                  </a:lnTo>
                  <a:lnTo>
                    <a:pt x="26886" y="23207"/>
                  </a:lnTo>
                  <a:lnTo>
                    <a:pt x="26886" y="22890"/>
                  </a:lnTo>
                  <a:lnTo>
                    <a:pt x="26886" y="10480"/>
                  </a:lnTo>
                  <a:lnTo>
                    <a:pt x="24177" y="10480"/>
                  </a:lnTo>
                  <a:lnTo>
                    <a:pt x="24177" y="10163"/>
                  </a:lnTo>
                  <a:lnTo>
                    <a:pt x="24177" y="1470"/>
                  </a:lnTo>
                  <a:lnTo>
                    <a:pt x="24321" y="1470"/>
                  </a:lnTo>
                  <a:lnTo>
                    <a:pt x="24321" y="0"/>
                  </a:lnTo>
                  <a:lnTo>
                    <a:pt x="4996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" name="Google Shape;1429;p30">
              <a:extLst>
                <a:ext uri="{FF2B5EF4-FFF2-40B4-BE49-F238E27FC236}">
                  <a16:creationId xmlns:a16="http://schemas.microsoft.com/office/drawing/2014/main" id="{2C91B49F-3C06-7136-0B18-85AE8F9BA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550" y="3926953"/>
              <a:ext cx="1023919" cy="1216544"/>
            </a:xfrm>
            <a:custGeom>
              <a:avLst/>
              <a:gdLst>
                <a:gd name="T0" fmla="*/ 6118353 w 29259"/>
                <a:gd name="T1" fmla="*/ 0 h 60322"/>
                <a:gd name="T2" fmla="*/ 6118353 w 29259"/>
                <a:gd name="T3" fmla="*/ 597886 h 60322"/>
                <a:gd name="T4" fmla="*/ 6588616 w 29259"/>
                <a:gd name="T5" fmla="*/ 597886 h 60322"/>
                <a:gd name="T6" fmla="*/ 6588616 w 29259"/>
                <a:gd name="T7" fmla="*/ 4262502 h 60322"/>
                <a:gd name="T8" fmla="*/ 3071407 w 29259"/>
                <a:gd name="T9" fmla="*/ 4262502 h 60322"/>
                <a:gd name="T10" fmla="*/ 3071407 w 29259"/>
                <a:gd name="T11" fmla="*/ 9438935 h 60322"/>
                <a:gd name="T12" fmla="*/ 1225 w 29259"/>
                <a:gd name="T13" fmla="*/ 9438935 h 60322"/>
                <a:gd name="T14" fmla="*/ 1225 w 29259"/>
                <a:gd name="T15" fmla="*/ 24534249 h 60322"/>
                <a:gd name="T16" fmla="*/ 35832056 w 29259"/>
                <a:gd name="T17" fmla="*/ 24534249 h 60322"/>
                <a:gd name="T18" fmla="*/ 35832056 w 29259"/>
                <a:gd name="T19" fmla="*/ 9438935 h 60322"/>
                <a:gd name="T20" fmla="*/ 32925965 w 29259"/>
                <a:gd name="T21" fmla="*/ 9438935 h 60322"/>
                <a:gd name="T22" fmla="*/ 32925965 w 29259"/>
                <a:gd name="T23" fmla="*/ 9310004 h 60322"/>
                <a:gd name="T24" fmla="*/ 32925965 w 29259"/>
                <a:gd name="T25" fmla="*/ 4262502 h 60322"/>
                <a:gd name="T26" fmla="*/ 29608368 w 29259"/>
                <a:gd name="T27" fmla="*/ 4262502 h 60322"/>
                <a:gd name="T28" fmla="*/ 29608368 w 29259"/>
                <a:gd name="T29" fmla="*/ 4133571 h 60322"/>
                <a:gd name="T30" fmla="*/ 29608368 w 29259"/>
                <a:gd name="T31" fmla="*/ 597886 h 60322"/>
                <a:gd name="T32" fmla="*/ 29784743 w 29259"/>
                <a:gd name="T33" fmla="*/ 597886 h 60322"/>
                <a:gd name="T34" fmla="*/ 29784743 w 29259"/>
                <a:gd name="T35" fmla="*/ 0 h 60322"/>
                <a:gd name="T36" fmla="*/ 6118353 w 29259"/>
                <a:gd name="T37" fmla="*/ 0 h 60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259" h="60322" extrusionOk="0">
                  <a:moveTo>
                    <a:pt x="4996" y="0"/>
                  </a:moveTo>
                  <a:lnTo>
                    <a:pt x="4996" y="1470"/>
                  </a:lnTo>
                  <a:lnTo>
                    <a:pt x="5380" y="1470"/>
                  </a:lnTo>
                  <a:lnTo>
                    <a:pt x="5380" y="10480"/>
                  </a:lnTo>
                  <a:lnTo>
                    <a:pt x="2508" y="10480"/>
                  </a:lnTo>
                  <a:lnTo>
                    <a:pt x="2508" y="23207"/>
                  </a:lnTo>
                  <a:lnTo>
                    <a:pt x="1" y="23207"/>
                  </a:lnTo>
                  <a:lnTo>
                    <a:pt x="1" y="60321"/>
                  </a:lnTo>
                  <a:lnTo>
                    <a:pt x="29259" y="60321"/>
                  </a:lnTo>
                  <a:lnTo>
                    <a:pt x="29259" y="23207"/>
                  </a:lnTo>
                  <a:lnTo>
                    <a:pt x="26886" y="23207"/>
                  </a:lnTo>
                  <a:lnTo>
                    <a:pt x="26886" y="22890"/>
                  </a:lnTo>
                  <a:lnTo>
                    <a:pt x="26886" y="10480"/>
                  </a:lnTo>
                  <a:lnTo>
                    <a:pt x="24177" y="10480"/>
                  </a:lnTo>
                  <a:lnTo>
                    <a:pt x="24177" y="10163"/>
                  </a:lnTo>
                  <a:lnTo>
                    <a:pt x="24177" y="1470"/>
                  </a:lnTo>
                  <a:lnTo>
                    <a:pt x="24321" y="1470"/>
                  </a:lnTo>
                  <a:lnTo>
                    <a:pt x="24321" y="0"/>
                  </a:lnTo>
                  <a:lnTo>
                    <a:pt x="4996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" name="Google Shape;1430;p30">
              <a:extLst>
                <a:ext uri="{FF2B5EF4-FFF2-40B4-BE49-F238E27FC236}">
                  <a16:creationId xmlns:a16="http://schemas.microsoft.com/office/drawing/2014/main" id="{D07D836B-9618-6282-8C27-B382276E8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175" y="3421225"/>
              <a:ext cx="1023919" cy="1722309"/>
            </a:xfrm>
            <a:custGeom>
              <a:avLst/>
              <a:gdLst>
                <a:gd name="T0" fmla="*/ 6117128 w 29259"/>
                <a:gd name="T1" fmla="*/ 0 h 62675"/>
                <a:gd name="T2" fmla="*/ 6117128 w 29259"/>
                <a:gd name="T3" fmla="*/ 1153858 h 62675"/>
                <a:gd name="T4" fmla="*/ 6588616 w 29259"/>
                <a:gd name="T5" fmla="*/ 1153858 h 62675"/>
                <a:gd name="T6" fmla="*/ 6588616 w 29259"/>
                <a:gd name="T7" fmla="*/ 8225094 h 62675"/>
                <a:gd name="T8" fmla="*/ 3070182 w 29259"/>
                <a:gd name="T9" fmla="*/ 8225094 h 62675"/>
                <a:gd name="T10" fmla="*/ 3070182 w 29259"/>
                <a:gd name="T11" fmla="*/ 18213469 h 62675"/>
                <a:gd name="T12" fmla="*/ 1225 w 29259"/>
                <a:gd name="T13" fmla="*/ 18213469 h 62675"/>
                <a:gd name="T14" fmla="*/ 1225 w 29259"/>
                <a:gd name="T15" fmla="*/ 47329051 h 62675"/>
                <a:gd name="T16" fmla="*/ 35830831 w 29259"/>
                <a:gd name="T17" fmla="*/ 47329051 h 62675"/>
                <a:gd name="T18" fmla="*/ 35830831 w 29259"/>
                <a:gd name="T19" fmla="*/ 18213469 h 62675"/>
                <a:gd name="T20" fmla="*/ 32924740 w 29259"/>
                <a:gd name="T21" fmla="*/ 18213469 h 62675"/>
                <a:gd name="T22" fmla="*/ 32924740 w 29259"/>
                <a:gd name="T23" fmla="*/ 17959746 h 62675"/>
                <a:gd name="T24" fmla="*/ 32924740 w 29259"/>
                <a:gd name="T25" fmla="*/ 8225094 h 62675"/>
                <a:gd name="T26" fmla="*/ 29596120 w 29259"/>
                <a:gd name="T27" fmla="*/ 8225094 h 62675"/>
                <a:gd name="T28" fmla="*/ 29596120 w 29259"/>
                <a:gd name="T29" fmla="*/ 7972113 h 62675"/>
                <a:gd name="T30" fmla="*/ 29596120 w 29259"/>
                <a:gd name="T31" fmla="*/ 1153858 h 62675"/>
                <a:gd name="T32" fmla="*/ 29784743 w 29259"/>
                <a:gd name="T33" fmla="*/ 1153858 h 62675"/>
                <a:gd name="T34" fmla="*/ 29784743 w 29259"/>
                <a:gd name="T35" fmla="*/ 0 h 62675"/>
                <a:gd name="T36" fmla="*/ 6117128 w 29259"/>
                <a:gd name="T37" fmla="*/ 0 h 626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259" h="62675" extrusionOk="0">
                  <a:moveTo>
                    <a:pt x="4995" y="0"/>
                  </a:moveTo>
                  <a:lnTo>
                    <a:pt x="4995" y="1528"/>
                  </a:lnTo>
                  <a:lnTo>
                    <a:pt x="5380" y="1528"/>
                  </a:lnTo>
                  <a:lnTo>
                    <a:pt x="5380" y="10892"/>
                  </a:lnTo>
                  <a:lnTo>
                    <a:pt x="2507" y="10892"/>
                  </a:lnTo>
                  <a:lnTo>
                    <a:pt x="2507" y="24119"/>
                  </a:lnTo>
                  <a:lnTo>
                    <a:pt x="1" y="24119"/>
                  </a:lnTo>
                  <a:lnTo>
                    <a:pt x="1" y="62675"/>
                  </a:lnTo>
                  <a:lnTo>
                    <a:pt x="29258" y="62675"/>
                  </a:lnTo>
                  <a:lnTo>
                    <a:pt x="29258" y="24119"/>
                  </a:lnTo>
                  <a:lnTo>
                    <a:pt x="26885" y="24119"/>
                  </a:lnTo>
                  <a:lnTo>
                    <a:pt x="26885" y="23783"/>
                  </a:lnTo>
                  <a:lnTo>
                    <a:pt x="26885" y="10892"/>
                  </a:lnTo>
                  <a:lnTo>
                    <a:pt x="24167" y="10892"/>
                  </a:lnTo>
                  <a:lnTo>
                    <a:pt x="24167" y="10557"/>
                  </a:lnTo>
                  <a:lnTo>
                    <a:pt x="24167" y="1528"/>
                  </a:lnTo>
                  <a:lnTo>
                    <a:pt x="24321" y="1528"/>
                  </a:lnTo>
                  <a:lnTo>
                    <a:pt x="24321" y="0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" name="Google Shape;1431;p30">
              <a:extLst>
                <a:ext uri="{FF2B5EF4-FFF2-40B4-BE49-F238E27FC236}">
                  <a16:creationId xmlns:a16="http://schemas.microsoft.com/office/drawing/2014/main" id="{D11E30E4-5690-C600-6AC0-A9D9306BD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350" y="3807398"/>
              <a:ext cx="868576" cy="1336133"/>
            </a:xfrm>
            <a:custGeom>
              <a:avLst/>
              <a:gdLst>
                <a:gd name="T0" fmla="*/ 4610802 w 24820"/>
                <a:gd name="T1" fmla="*/ 0 h 48622"/>
                <a:gd name="T2" fmla="*/ 4610802 w 24820"/>
                <a:gd name="T3" fmla="*/ 1560150 h 48622"/>
                <a:gd name="T4" fmla="*/ 0 w 24820"/>
                <a:gd name="T5" fmla="*/ 1560150 h 48622"/>
                <a:gd name="T6" fmla="*/ 0 w 24820"/>
                <a:gd name="T7" fmla="*/ 2669463 h 48622"/>
                <a:gd name="T8" fmla="*/ 929502 w 24820"/>
                <a:gd name="T9" fmla="*/ 2669463 h 48622"/>
                <a:gd name="T10" fmla="*/ 929502 w 24820"/>
                <a:gd name="T11" fmla="*/ 36716947 h 48622"/>
                <a:gd name="T12" fmla="*/ 29654906 w 24820"/>
                <a:gd name="T13" fmla="*/ 36716947 h 48622"/>
                <a:gd name="T14" fmla="*/ 29654906 w 24820"/>
                <a:gd name="T15" fmla="*/ 2669463 h 48622"/>
                <a:gd name="T16" fmla="*/ 30395821 w 24820"/>
                <a:gd name="T17" fmla="*/ 2669463 h 48622"/>
                <a:gd name="T18" fmla="*/ 30395821 w 24820"/>
                <a:gd name="T19" fmla="*/ 1560150 h 48622"/>
                <a:gd name="T20" fmla="*/ 27820398 w 24820"/>
                <a:gd name="T21" fmla="*/ 1560150 h 48622"/>
                <a:gd name="T22" fmla="*/ 27820398 w 24820"/>
                <a:gd name="T23" fmla="*/ 0 h 48622"/>
                <a:gd name="T24" fmla="*/ 19714436 w 24820"/>
                <a:gd name="T25" fmla="*/ 0 h 48622"/>
                <a:gd name="T26" fmla="*/ 19714436 w 24820"/>
                <a:gd name="T27" fmla="*/ 1560150 h 48622"/>
                <a:gd name="T28" fmla="*/ 12716765 w 24820"/>
                <a:gd name="T29" fmla="*/ 1560150 h 48622"/>
                <a:gd name="T30" fmla="*/ 12716765 w 24820"/>
                <a:gd name="T31" fmla="*/ 0 h 48622"/>
                <a:gd name="T32" fmla="*/ 4610802 w 24820"/>
                <a:gd name="T33" fmla="*/ 0 h 486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20" h="48622" extrusionOk="0">
                  <a:moveTo>
                    <a:pt x="3765" y="0"/>
                  </a:moveTo>
                  <a:lnTo>
                    <a:pt x="3765" y="2066"/>
                  </a:lnTo>
                  <a:lnTo>
                    <a:pt x="0" y="2066"/>
                  </a:lnTo>
                  <a:lnTo>
                    <a:pt x="0" y="3535"/>
                  </a:lnTo>
                  <a:lnTo>
                    <a:pt x="759" y="3535"/>
                  </a:lnTo>
                  <a:lnTo>
                    <a:pt x="759" y="48622"/>
                  </a:lnTo>
                  <a:lnTo>
                    <a:pt x="24215" y="48622"/>
                  </a:lnTo>
                  <a:lnTo>
                    <a:pt x="24215" y="3535"/>
                  </a:lnTo>
                  <a:lnTo>
                    <a:pt x="24820" y="3535"/>
                  </a:lnTo>
                  <a:lnTo>
                    <a:pt x="24820" y="2066"/>
                  </a:lnTo>
                  <a:lnTo>
                    <a:pt x="22717" y="2066"/>
                  </a:lnTo>
                  <a:lnTo>
                    <a:pt x="22717" y="0"/>
                  </a:lnTo>
                  <a:lnTo>
                    <a:pt x="16098" y="0"/>
                  </a:lnTo>
                  <a:lnTo>
                    <a:pt x="16098" y="2066"/>
                  </a:lnTo>
                  <a:lnTo>
                    <a:pt x="10384" y="2066"/>
                  </a:lnTo>
                  <a:lnTo>
                    <a:pt x="10384" y="0"/>
                  </a:lnTo>
                  <a:lnTo>
                    <a:pt x="3765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7" name="Google Shape;1432;p30">
              <a:extLst>
                <a:ext uri="{FF2B5EF4-FFF2-40B4-BE49-F238E27FC236}">
                  <a16:creationId xmlns:a16="http://schemas.microsoft.com/office/drawing/2014/main" id="{7209F93F-F57E-2D0A-80E3-F595899D0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543" y="3292651"/>
              <a:ext cx="868261" cy="1850860"/>
            </a:xfrm>
            <a:custGeom>
              <a:avLst/>
              <a:gdLst>
                <a:gd name="T0" fmla="*/ 4599778 w 24811"/>
                <a:gd name="T1" fmla="*/ 742 h 67353"/>
                <a:gd name="T2" fmla="*/ 4599778 w 24811"/>
                <a:gd name="T3" fmla="*/ 1610740 h 67353"/>
                <a:gd name="T4" fmla="*/ 1225 w 24811"/>
                <a:gd name="T5" fmla="*/ 1610740 h 67353"/>
                <a:gd name="T6" fmla="*/ 1225 w 24811"/>
                <a:gd name="T7" fmla="*/ 2763855 h 67353"/>
                <a:gd name="T8" fmla="*/ 918479 w 24811"/>
                <a:gd name="T9" fmla="*/ 2763855 h 67353"/>
                <a:gd name="T10" fmla="*/ 918479 w 24811"/>
                <a:gd name="T11" fmla="*/ 50861621 h 67353"/>
                <a:gd name="T12" fmla="*/ 29654905 w 24811"/>
                <a:gd name="T13" fmla="*/ 50861621 h 67353"/>
                <a:gd name="T14" fmla="*/ 29654905 w 24811"/>
                <a:gd name="T15" fmla="*/ 2763855 h 67353"/>
                <a:gd name="T16" fmla="*/ 30384796 w 24811"/>
                <a:gd name="T17" fmla="*/ 2763855 h 67353"/>
                <a:gd name="T18" fmla="*/ 30384796 w 24811"/>
                <a:gd name="T19" fmla="*/ 1610740 h 67353"/>
                <a:gd name="T20" fmla="*/ 27809373 w 24811"/>
                <a:gd name="T21" fmla="*/ 1610740 h 67353"/>
                <a:gd name="T22" fmla="*/ 27809373 w 24811"/>
                <a:gd name="T23" fmla="*/ 742 h 67353"/>
                <a:gd name="T24" fmla="*/ 19703411 w 24811"/>
                <a:gd name="T25" fmla="*/ 742 h 67353"/>
                <a:gd name="T26" fmla="*/ 19703411 w 24811"/>
                <a:gd name="T27" fmla="*/ 1610740 h 67353"/>
                <a:gd name="T28" fmla="*/ 12704516 w 24811"/>
                <a:gd name="T29" fmla="*/ 1610740 h 67353"/>
                <a:gd name="T30" fmla="*/ 12704516 w 24811"/>
                <a:gd name="T31" fmla="*/ 742 h 67353"/>
                <a:gd name="T32" fmla="*/ 4599778 w 24811"/>
                <a:gd name="T33" fmla="*/ 742 h 673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11" h="67353" extrusionOk="0">
                  <a:moveTo>
                    <a:pt x="3756" y="1"/>
                  </a:moveTo>
                  <a:lnTo>
                    <a:pt x="3756" y="2133"/>
                  </a:lnTo>
                  <a:lnTo>
                    <a:pt x="1" y="2133"/>
                  </a:lnTo>
                  <a:lnTo>
                    <a:pt x="1" y="3660"/>
                  </a:lnTo>
                  <a:lnTo>
                    <a:pt x="750" y="3660"/>
                  </a:lnTo>
                  <a:lnTo>
                    <a:pt x="750" y="67353"/>
                  </a:lnTo>
                  <a:lnTo>
                    <a:pt x="24215" y="67353"/>
                  </a:lnTo>
                  <a:lnTo>
                    <a:pt x="24215" y="3660"/>
                  </a:lnTo>
                  <a:lnTo>
                    <a:pt x="24811" y="3660"/>
                  </a:lnTo>
                  <a:lnTo>
                    <a:pt x="24811" y="2133"/>
                  </a:lnTo>
                  <a:lnTo>
                    <a:pt x="22708" y="2133"/>
                  </a:lnTo>
                  <a:lnTo>
                    <a:pt x="22708" y="1"/>
                  </a:lnTo>
                  <a:lnTo>
                    <a:pt x="16089" y="1"/>
                  </a:lnTo>
                  <a:lnTo>
                    <a:pt x="16089" y="2133"/>
                  </a:lnTo>
                  <a:lnTo>
                    <a:pt x="10374" y="2133"/>
                  </a:lnTo>
                  <a:lnTo>
                    <a:pt x="10374" y="1"/>
                  </a:lnTo>
                  <a:lnTo>
                    <a:pt x="3756" y="1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8" name="Google Shape;1433;p30">
              <a:extLst>
                <a:ext uri="{FF2B5EF4-FFF2-40B4-BE49-F238E27FC236}">
                  <a16:creationId xmlns:a16="http://schemas.microsoft.com/office/drawing/2014/main" id="{6F64D2F7-5588-61E4-0580-C8CFDE348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867" y="3485885"/>
              <a:ext cx="1023919" cy="1657649"/>
            </a:xfrm>
            <a:custGeom>
              <a:avLst/>
              <a:gdLst>
                <a:gd name="T0" fmla="*/ 6118353 w 29259"/>
                <a:gd name="T1" fmla="*/ 0 h 60322"/>
                <a:gd name="T2" fmla="*/ 6118353 w 29259"/>
                <a:gd name="T3" fmla="*/ 1110082 h 60322"/>
                <a:gd name="T4" fmla="*/ 6588616 w 29259"/>
                <a:gd name="T5" fmla="*/ 1110082 h 60322"/>
                <a:gd name="T6" fmla="*/ 6588616 w 29259"/>
                <a:gd name="T7" fmla="*/ 7913967 h 60322"/>
                <a:gd name="T8" fmla="*/ 3071407 w 29259"/>
                <a:gd name="T9" fmla="*/ 7913967 h 60322"/>
                <a:gd name="T10" fmla="*/ 3071407 w 29259"/>
                <a:gd name="T11" fmla="*/ 17524798 h 60322"/>
                <a:gd name="T12" fmla="*/ 1225 w 29259"/>
                <a:gd name="T13" fmla="*/ 17524798 h 60322"/>
                <a:gd name="T14" fmla="*/ 1225 w 29259"/>
                <a:gd name="T15" fmla="*/ 45551465 h 60322"/>
                <a:gd name="T16" fmla="*/ 35832056 w 29259"/>
                <a:gd name="T17" fmla="*/ 45551465 h 60322"/>
                <a:gd name="T18" fmla="*/ 35832056 w 29259"/>
                <a:gd name="T19" fmla="*/ 17524798 h 60322"/>
                <a:gd name="T20" fmla="*/ 32925965 w 29259"/>
                <a:gd name="T21" fmla="*/ 17524798 h 60322"/>
                <a:gd name="T22" fmla="*/ 32925965 w 29259"/>
                <a:gd name="T23" fmla="*/ 17285392 h 60322"/>
                <a:gd name="T24" fmla="*/ 32925965 w 29259"/>
                <a:gd name="T25" fmla="*/ 7913967 h 60322"/>
                <a:gd name="T26" fmla="*/ 29608368 w 29259"/>
                <a:gd name="T27" fmla="*/ 7913967 h 60322"/>
                <a:gd name="T28" fmla="*/ 29608368 w 29259"/>
                <a:gd name="T29" fmla="*/ 7674589 h 60322"/>
                <a:gd name="T30" fmla="*/ 29608368 w 29259"/>
                <a:gd name="T31" fmla="*/ 1110082 h 60322"/>
                <a:gd name="T32" fmla="*/ 29784743 w 29259"/>
                <a:gd name="T33" fmla="*/ 1110082 h 60322"/>
                <a:gd name="T34" fmla="*/ 29784743 w 29259"/>
                <a:gd name="T35" fmla="*/ 0 h 60322"/>
                <a:gd name="T36" fmla="*/ 6118353 w 29259"/>
                <a:gd name="T37" fmla="*/ 0 h 60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259" h="60322" extrusionOk="0">
                  <a:moveTo>
                    <a:pt x="4996" y="0"/>
                  </a:moveTo>
                  <a:lnTo>
                    <a:pt x="4996" y="1470"/>
                  </a:lnTo>
                  <a:lnTo>
                    <a:pt x="5380" y="1470"/>
                  </a:lnTo>
                  <a:lnTo>
                    <a:pt x="5380" y="10480"/>
                  </a:lnTo>
                  <a:lnTo>
                    <a:pt x="2508" y="10480"/>
                  </a:lnTo>
                  <a:lnTo>
                    <a:pt x="2508" y="23207"/>
                  </a:lnTo>
                  <a:lnTo>
                    <a:pt x="1" y="23207"/>
                  </a:lnTo>
                  <a:lnTo>
                    <a:pt x="1" y="60321"/>
                  </a:lnTo>
                  <a:lnTo>
                    <a:pt x="29259" y="60321"/>
                  </a:lnTo>
                  <a:lnTo>
                    <a:pt x="29259" y="23207"/>
                  </a:lnTo>
                  <a:lnTo>
                    <a:pt x="26886" y="23207"/>
                  </a:lnTo>
                  <a:lnTo>
                    <a:pt x="26886" y="22890"/>
                  </a:lnTo>
                  <a:lnTo>
                    <a:pt x="26886" y="10480"/>
                  </a:lnTo>
                  <a:lnTo>
                    <a:pt x="24177" y="10480"/>
                  </a:lnTo>
                  <a:lnTo>
                    <a:pt x="24177" y="10163"/>
                  </a:lnTo>
                  <a:lnTo>
                    <a:pt x="24177" y="1470"/>
                  </a:lnTo>
                  <a:lnTo>
                    <a:pt x="24321" y="1470"/>
                  </a:lnTo>
                  <a:lnTo>
                    <a:pt x="24321" y="0"/>
                  </a:lnTo>
                  <a:lnTo>
                    <a:pt x="4996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9" name="Google Shape;1434;p30">
              <a:extLst>
                <a:ext uri="{FF2B5EF4-FFF2-40B4-BE49-F238E27FC236}">
                  <a16:creationId xmlns:a16="http://schemas.microsoft.com/office/drawing/2014/main" id="{7026D6A2-27E1-0784-8756-198A24FEE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425" y="3578974"/>
              <a:ext cx="868576" cy="1564534"/>
            </a:xfrm>
            <a:custGeom>
              <a:avLst/>
              <a:gdLst>
                <a:gd name="T0" fmla="*/ 4610802 w 24820"/>
                <a:gd name="T1" fmla="*/ 0 h 48622"/>
                <a:gd name="T2" fmla="*/ 4610802 w 24820"/>
                <a:gd name="T3" fmla="*/ 2139127 h 48622"/>
                <a:gd name="T4" fmla="*/ 0 w 24820"/>
                <a:gd name="T5" fmla="*/ 2139127 h 48622"/>
                <a:gd name="T6" fmla="*/ 0 w 24820"/>
                <a:gd name="T7" fmla="*/ 3660093 h 48622"/>
                <a:gd name="T8" fmla="*/ 929502 w 24820"/>
                <a:gd name="T9" fmla="*/ 3660093 h 48622"/>
                <a:gd name="T10" fmla="*/ 929502 w 24820"/>
                <a:gd name="T11" fmla="*/ 50342780 h 48622"/>
                <a:gd name="T12" fmla="*/ 29654906 w 24820"/>
                <a:gd name="T13" fmla="*/ 50342780 h 48622"/>
                <a:gd name="T14" fmla="*/ 29654906 w 24820"/>
                <a:gd name="T15" fmla="*/ 3660093 h 48622"/>
                <a:gd name="T16" fmla="*/ 30395821 w 24820"/>
                <a:gd name="T17" fmla="*/ 3660093 h 48622"/>
                <a:gd name="T18" fmla="*/ 30395821 w 24820"/>
                <a:gd name="T19" fmla="*/ 2139127 h 48622"/>
                <a:gd name="T20" fmla="*/ 27820398 w 24820"/>
                <a:gd name="T21" fmla="*/ 2139127 h 48622"/>
                <a:gd name="T22" fmla="*/ 27820398 w 24820"/>
                <a:gd name="T23" fmla="*/ 0 h 48622"/>
                <a:gd name="T24" fmla="*/ 19714436 w 24820"/>
                <a:gd name="T25" fmla="*/ 0 h 48622"/>
                <a:gd name="T26" fmla="*/ 19714436 w 24820"/>
                <a:gd name="T27" fmla="*/ 2139127 h 48622"/>
                <a:gd name="T28" fmla="*/ 12716765 w 24820"/>
                <a:gd name="T29" fmla="*/ 2139127 h 48622"/>
                <a:gd name="T30" fmla="*/ 12716765 w 24820"/>
                <a:gd name="T31" fmla="*/ 0 h 48622"/>
                <a:gd name="T32" fmla="*/ 4610802 w 24820"/>
                <a:gd name="T33" fmla="*/ 0 h 486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20" h="48622" extrusionOk="0">
                  <a:moveTo>
                    <a:pt x="3765" y="0"/>
                  </a:moveTo>
                  <a:lnTo>
                    <a:pt x="3765" y="2066"/>
                  </a:lnTo>
                  <a:lnTo>
                    <a:pt x="0" y="2066"/>
                  </a:lnTo>
                  <a:lnTo>
                    <a:pt x="0" y="3535"/>
                  </a:lnTo>
                  <a:lnTo>
                    <a:pt x="759" y="3535"/>
                  </a:lnTo>
                  <a:lnTo>
                    <a:pt x="759" y="48622"/>
                  </a:lnTo>
                  <a:lnTo>
                    <a:pt x="24215" y="48622"/>
                  </a:lnTo>
                  <a:lnTo>
                    <a:pt x="24215" y="3535"/>
                  </a:lnTo>
                  <a:lnTo>
                    <a:pt x="24820" y="3535"/>
                  </a:lnTo>
                  <a:lnTo>
                    <a:pt x="24820" y="2066"/>
                  </a:lnTo>
                  <a:lnTo>
                    <a:pt x="22717" y="2066"/>
                  </a:lnTo>
                  <a:lnTo>
                    <a:pt x="22717" y="0"/>
                  </a:lnTo>
                  <a:lnTo>
                    <a:pt x="16098" y="0"/>
                  </a:lnTo>
                  <a:lnTo>
                    <a:pt x="16098" y="2066"/>
                  </a:lnTo>
                  <a:lnTo>
                    <a:pt x="10384" y="2066"/>
                  </a:lnTo>
                  <a:lnTo>
                    <a:pt x="10384" y="0"/>
                  </a:lnTo>
                  <a:lnTo>
                    <a:pt x="3765" y="0"/>
                  </a:lnTo>
                  <a:close/>
                </a:path>
              </a:pathLst>
            </a:custGeom>
            <a:solidFill>
              <a:srgbClr val="8FC1FF">
                <a:alpha val="3058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10" name="Google Shape;1435;p30">
            <a:extLst>
              <a:ext uri="{FF2B5EF4-FFF2-40B4-BE49-F238E27FC236}">
                <a16:creationId xmlns:a16="http://schemas.microsoft.com/office/drawing/2014/main" id="{9AEB0302-D591-399B-C3B3-BA99D33CE12F}"/>
              </a:ext>
            </a:extLst>
          </p:cNvPr>
          <p:cNvGrpSpPr>
            <a:grpSpLocks/>
          </p:cNvGrpSpPr>
          <p:nvPr/>
        </p:nvGrpSpPr>
        <p:grpSpPr bwMode="auto">
          <a:xfrm>
            <a:off x="7537450" y="1917700"/>
            <a:ext cx="1565275" cy="3225800"/>
            <a:chOff x="9033790" y="619924"/>
            <a:chExt cx="984852" cy="2030953"/>
          </a:xfrm>
        </p:grpSpPr>
        <p:sp>
          <p:nvSpPr>
            <p:cNvPr id="11" name="Google Shape;1436;p30">
              <a:extLst>
                <a:ext uri="{FF2B5EF4-FFF2-40B4-BE49-F238E27FC236}">
                  <a16:creationId xmlns:a16="http://schemas.microsoft.com/office/drawing/2014/main" id="{D9B8C314-44BC-9499-6C0B-996538BA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8979" y="669518"/>
              <a:ext cx="468286" cy="641866"/>
            </a:xfrm>
            <a:custGeom>
              <a:avLst/>
              <a:gdLst>
                <a:gd name="T0" fmla="*/ 367 w 24229"/>
                <a:gd name="T1" fmla="*/ 367 h 33210"/>
                <a:gd name="T2" fmla="*/ 367 w 24229"/>
                <a:gd name="T3" fmla="*/ 12405293 h 33210"/>
                <a:gd name="T4" fmla="*/ 9050798 w 24229"/>
                <a:gd name="T5" fmla="*/ 12405293 h 33210"/>
                <a:gd name="T6" fmla="*/ 9050798 w 24229"/>
                <a:gd name="T7" fmla="*/ 367 h 33210"/>
                <a:gd name="T8" fmla="*/ 367 w 24229"/>
                <a:gd name="T9" fmla="*/ 367 h 33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229" h="33210" extrusionOk="0">
                  <a:moveTo>
                    <a:pt x="1" y="1"/>
                  </a:moveTo>
                  <a:lnTo>
                    <a:pt x="1" y="33209"/>
                  </a:lnTo>
                  <a:lnTo>
                    <a:pt x="24229" y="33209"/>
                  </a:lnTo>
                  <a:lnTo>
                    <a:pt x="2422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D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2" name="Google Shape;1437;p30">
              <a:extLst>
                <a:ext uri="{FF2B5EF4-FFF2-40B4-BE49-F238E27FC236}">
                  <a16:creationId xmlns:a16="http://schemas.microsoft.com/office/drawing/2014/main" id="{BBE09FED-F455-CD40-C6E6-1A3EE1CF5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4657" y="669518"/>
              <a:ext cx="164342" cy="641866"/>
            </a:xfrm>
            <a:custGeom>
              <a:avLst/>
              <a:gdLst>
                <a:gd name="T0" fmla="*/ 367 w 8503"/>
                <a:gd name="T1" fmla="*/ 367 h 33210"/>
                <a:gd name="T2" fmla="*/ 367 w 8503"/>
                <a:gd name="T3" fmla="*/ 12405293 h 33210"/>
                <a:gd name="T4" fmla="*/ 3176325 w 8503"/>
                <a:gd name="T5" fmla="*/ 12405293 h 33210"/>
                <a:gd name="T6" fmla="*/ 3176325 w 8503"/>
                <a:gd name="T7" fmla="*/ 367 h 33210"/>
                <a:gd name="T8" fmla="*/ 367 w 8503"/>
                <a:gd name="T9" fmla="*/ 367 h 33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03" h="33210" extrusionOk="0">
                  <a:moveTo>
                    <a:pt x="1" y="1"/>
                  </a:moveTo>
                  <a:lnTo>
                    <a:pt x="1" y="33209"/>
                  </a:lnTo>
                  <a:lnTo>
                    <a:pt x="8503" y="33209"/>
                  </a:lnTo>
                  <a:lnTo>
                    <a:pt x="850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3" name="Google Shape;1438;p30">
              <a:extLst>
                <a:ext uri="{FF2B5EF4-FFF2-40B4-BE49-F238E27FC236}">
                  <a16:creationId xmlns:a16="http://schemas.microsoft.com/office/drawing/2014/main" id="{3FAA571C-E3B6-BDCA-7903-056C68B3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264" y="972960"/>
              <a:ext cx="610652" cy="821071"/>
            </a:xfrm>
            <a:custGeom>
              <a:avLst/>
              <a:gdLst>
                <a:gd name="T0" fmla="*/ 367 w 31595"/>
                <a:gd name="T1" fmla="*/ 0 h 42482"/>
                <a:gd name="T2" fmla="*/ 367 w 31595"/>
                <a:gd name="T3" fmla="*/ 15868885 h 42482"/>
                <a:gd name="T4" fmla="*/ 11802370 w 31595"/>
                <a:gd name="T5" fmla="*/ 15868885 h 42482"/>
                <a:gd name="T6" fmla="*/ 11802370 w 31595"/>
                <a:gd name="T7" fmla="*/ 0 h 42482"/>
                <a:gd name="T8" fmla="*/ 367 w 31595"/>
                <a:gd name="T9" fmla="*/ 0 h 42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595" h="42482" extrusionOk="0">
                  <a:moveTo>
                    <a:pt x="1" y="0"/>
                  </a:moveTo>
                  <a:lnTo>
                    <a:pt x="1" y="42481"/>
                  </a:lnTo>
                  <a:lnTo>
                    <a:pt x="31595" y="42481"/>
                  </a:lnTo>
                  <a:lnTo>
                    <a:pt x="3159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AD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4" name="Google Shape;1439;p30">
              <a:extLst>
                <a:ext uri="{FF2B5EF4-FFF2-40B4-BE49-F238E27FC236}">
                  <a16:creationId xmlns:a16="http://schemas.microsoft.com/office/drawing/2014/main" id="{AC5633FA-4245-E649-A7AB-E3283C914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7845" y="972960"/>
              <a:ext cx="210438" cy="821071"/>
            </a:xfrm>
            <a:custGeom>
              <a:avLst/>
              <a:gdLst>
                <a:gd name="T0" fmla="*/ 367 w 10888"/>
                <a:gd name="T1" fmla="*/ 0 h 42482"/>
                <a:gd name="T2" fmla="*/ 367 w 10888"/>
                <a:gd name="T3" fmla="*/ 15868885 h 42482"/>
                <a:gd name="T4" fmla="*/ 4067244 w 10888"/>
                <a:gd name="T5" fmla="*/ 15868885 h 42482"/>
                <a:gd name="T6" fmla="*/ 4067244 w 10888"/>
                <a:gd name="T7" fmla="*/ 0 h 42482"/>
                <a:gd name="T8" fmla="*/ 367 w 10888"/>
                <a:gd name="T9" fmla="*/ 0 h 42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88" h="42482" extrusionOk="0">
                  <a:moveTo>
                    <a:pt x="1" y="0"/>
                  </a:moveTo>
                  <a:lnTo>
                    <a:pt x="1" y="42481"/>
                  </a:lnTo>
                  <a:lnTo>
                    <a:pt x="10888" y="42481"/>
                  </a:lnTo>
                  <a:lnTo>
                    <a:pt x="1088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5" name="Google Shape;1440;p30">
              <a:extLst>
                <a:ext uri="{FF2B5EF4-FFF2-40B4-BE49-F238E27FC236}">
                  <a16:creationId xmlns:a16="http://schemas.microsoft.com/office/drawing/2014/main" id="{31B45D91-A101-973D-0604-55651DC84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4081" y="1401373"/>
              <a:ext cx="734561" cy="1249504"/>
            </a:xfrm>
            <a:custGeom>
              <a:avLst/>
              <a:gdLst>
                <a:gd name="T0" fmla="*/ 0 w 38006"/>
                <a:gd name="T1" fmla="*/ 367 h 64649"/>
                <a:gd name="T2" fmla="*/ 0 w 38006"/>
                <a:gd name="T3" fmla="*/ 24149430 h 64649"/>
                <a:gd name="T4" fmla="*/ 14196861 w 38006"/>
                <a:gd name="T5" fmla="*/ 24149430 h 64649"/>
                <a:gd name="T6" fmla="*/ 14196861 w 38006"/>
                <a:gd name="T7" fmla="*/ 367 h 64649"/>
                <a:gd name="T8" fmla="*/ 0 w 38006"/>
                <a:gd name="T9" fmla="*/ 367 h 64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006" h="64649" extrusionOk="0">
                  <a:moveTo>
                    <a:pt x="0" y="1"/>
                  </a:moveTo>
                  <a:lnTo>
                    <a:pt x="0" y="64648"/>
                  </a:lnTo>
                  <a:lnTo>
                    <a:pt x="38005" y="64648"/>
                  </a:lnTo>
                  <a:lnTo>
                    <a:pt x="380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D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6" name="Google Shape;1441;p30">
              <a:extLst>
                <a:ext uri="{FF2B5EF4-FFF2-40B4-BE49-F238E27FC236}">
                  <a16:creationId xmlns:a16="http://schemas.microsoft.com/office/drawing/2014/main" id="{BA292D8A-F619-1D33-02CE-BCBABDAAC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790" y="1401373"/>
              <a:ext cx="250310" cy="1249504"/>
            </a:xfrm>
            <a:custGeom>
              <a:avLst/>
              <a:gdLst>
                <a:gd name="T0" fmla="*/ 367 w 12951"/>
                <a:gd name="T1" fmla="*/ 367 h 64649"/>
                <a:gd name="T2" fmla="*/ 367 w 12951"/>
                <a:gd name="T3" fmla="*/ 24149430 h 64649"/>
                <a:gd name="T4" fmla="*/ 4837491 w 12951"/>
                <a:gd name="T5" fmla="*/ 24149430 h 64649"/>
                <a:gd name="T6" fmla="*/ 4837491 w 12951"/>
                <a:gd name="T7" fmla="*/ 367 h 64649"/>
                <a:gd name="T8" fmla="*/ 367 w 12951"/>
                <a:gd name="T9" fmla="*/ 367 h 64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51" h="64649" extrusionOk="0">
                  <a:moveTo>
                    <a:pt x="1" y="1"/>
                  </a:moveTo>
                  <a:lnTo>
                    <a:pt x="1" y="64648"/>
                  </a:lnTo>
                  <a:lnTo>
                    <a:pt x="12950" y="64648"/>
                  </a:lnTo>
                  <a:lnTo>
                    <a:pt x="129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7" name="Google Shape;1442;p30">
              <a:extLst>
                <a:ext uri="{FF2B5EF4-FFF2-40B4-BE49-F238E27FC236}">
                  <a16:creationId xmlns:a16="http://schemas.microsoft.com/office/drawing/2014/main" id="{AEB0A16C-CC96-7336-9961-467BDB409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3010" y="962117"/>
              <a:ext cx="554255" cy="10862"/>
            </a:xfrm>
            <a:custGeom>
              <a:avLst/>
              <a:gdLst>
                <a:gd name="T0" fmla="*/ 367 w 28677"/>
                <a:gd name="T1" fmla="*/ 0 h 562"/>
                <a:gd name="T2" fmla="*/ 367 w 28677"/>
                <a:gd name="T3" fmla="*/ 209567 h 562"/>
                <a:gd name="T4" fmla="*/ 10712369 w 28677"/>
                <a:gd name="T5" fmla="*/ 209567 h 562"/>
                <a:gd name="T6" fmla="*/ 10712369 w 28677"/>
                <a:gd name="T7" fmla="*/ 0 h 562"/>
                <a:gd name="T8" fmla="*/ 367 w 28677"/>
                <a:gd name="T9" fmla="*/ 0 h 5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77" h="562" extrusionOk="0">
                  <a:moveTo>
                    <a:pt x="1" y="0"/>
                  </a:moveTo>
                  <a:lnTo>
                    <a:pt x="1" y="561"/>
                  </a:lnTo>
                  <a:lnTo>
                    <a:pt x="28677" y="561"/>
                  </a:lnTo>
                  <a:lnTo>
                    <a:pt x="286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8" name="Google Shape;1443;p30">
              <a:extLst>
                <a:ext uri="{FF2B5EF4-FFF2-40B4-BE49-F238E27FC236}">
                  <a16:creationId xmlns:a16="http://schemas.microsoft.com/office/drawing/2014/main" id="{2B2A855F-9834-14DA-A292-A03C94B49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701" y="1390530"/>
              <a:ext cx="669215" cy="10862"/>
            </a:xfrm>
            <a:custGeom>
              <a:avLst/>
              <a:gdLst>
                <a:gd name="T0" fmla="*/ 0 w 34625"/>
                <a:gd name="T1" fmla="*/ 367 h 562"/>
                <a:gd name="T2" fmla="*/ 0 w 34625"/>
                <a:gd name="T3" fmla="*/ 209934 h 562"/>
                <a:gd name="T4" fmla="*/ 12934259 w 34625"/>
                <a:gd name="T5" fmla="*/ 209934 h 562"/>
                <a:gd name="T6" fmla="*/ 12934259 w 34625"/>
                <a:gd name="T7" fmla="*/ 367 h 562"/>
                <a:gd name="T8" fmla="*/ 0 w 34625"/>
                <a:gd name="T9" fmla="*/ 367 h 5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625" h="562" extrusionOk="0">
                  <a:moveTo>
                    <a:pt x="0" y="1"/>
                  </a:moveTo>
                  <a:lnTo>
                    <a:pt x="0" y="562"/>
                  </a:lnTo>
                  <a:lnTo>
                    <a:pt x="34625" y="562"/>
                  </a:lnTo>
                  <a:lnTo>
                    <a:pt x="346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9" name="Google Shape;1444;p30">
              <a:extLst>
                <a:ext uri="{FF2B5EF4-FFF2-40B4-BE49-F238E27FC236}">
                  <a16:creationId xmlns:a16="http://schemas.microsoft.com/office/drawing/2014/main" id="{618D619A-6009-1524-A86E-7F064626E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6157" y="713449"/>
              <a:ext cx="52880" cy="32567"/>
            </a:xfrm>
            <a:custGeom>
              <a:avLst/>
              <a:gdLst>
                <a:gd name="T0" fmla="*/ 367 w 2736"/>
                <a:gd name="T1" fmla="*/ 367 h 1685"/>
                <a:gd name="T2" fmla="*/ 367 w 2736"/>
                <a:gd name="T3" fmla="*/ 629075 h 1685"/>
                <a:gd name="T4" fmla="*/ 1022037 w 2736"/>
                <a:gd name="T5" fmla="*/ 629075 h 1685"/>
                <a:gd name="T6" fmla="*/ 1022037 w 2736"/>
                <a:gd name="T7" fmla="*/ 367 h 1685"/>
                <a:gd name="T8" fmla="*/ 367 w 2736"/>
                <a:gd name="T9" fmla="*/ 367 h 1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6" h="1685" extrusionOk="0">
                  <a:moveTo>
                    <a:pt x="1" y="1"/>
                  </a:moveTo>
                  <a:lnTo>
                    <a:pt x="1" y="1684"/>
                  </a:lnTo>
                  <a:lnTo>
                    <a:pt x="2736" y="1684"/>
                  </a:lnTo>
                  <a:lnTo>
                    <a:pt x="273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0" name="Google Shape;1445;p30">
              <a:extLst>
                <a:ext uri="{FF2B5EF4-FFF2-40B4-BE49-F238E27FC236}">
                  <a16:creationId xmlns:a16="http://schemas.microsoft.com/office/drawing/2014/main" id="{62892EA2-C56D-881D-0683-F9048E35B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6157" y="885638"/>
              <a:ext cx="52880" cy="32277"/>
            </a:xfrm>
            <a:custGeom>
              <a:avLst/>
              <a:gdLst>
                <a:gd name="T0" fmla="*/ 367 w 2736"/>
                <a:gd name="T1" fmla="*/ 367 h 1670"/>
                <a:gd name="T2" fmla="*/ 367 w 2736"/>
                <a:gd name="T3" fmla="*/ 623835 h 1670"/>
                <a:gd name="T4" fmla="*/ 1022037 w 2736"/>
                <a:gd name="T5" fmla="*/ 623835 h 1670"/>
                <a:gd name="T6" fmla="*/ 1022037 w 2736"/>
                <a:gd name="T7" fmla="*/ 367 h 1670"/>
                <a:gd name="T8" fmla="*/ 367 w 2736"/>
                <a:gd name="T9" fmla="*/ 367 h 1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6" h="1670" extrusionOk="0">
                  <a:moveTo>
                    <a:pt x="1" y="1"/>
                  </a:moveTo>
                  <a:lnTo>
                    <a:pt x="1" y="1670"/>
                  </a:lnTo>
                  <a:lnTo>
                    <a:pt x="2736" y="1670"/>
                  </a:lnTo>
                  <a:lnTo>
                    <a:pt x="273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1" name="Google Shape;1446;p30">
              <a:extLst>
                <a:ext uri="{FF2B5EF4-FFF2-40B4-BE49-F238E27FC236}">
                  <a16:creationId xmlns:a16="http://schemas.microsoft.com/office/drawing/2014/main" id="{B5A89F2B-1448-1A66-2CE5-0FB84A5D9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6157" y="755487"/>
              <a:ext cx="52880" cy="120410"/>
            </a:xfrm>
            <a:custGeom>
              <a:avLst/>
              <a:gdLst>
                <a:gd name="T0" fmla="*/ 367 w 2736"/>
                <a:gd name="T1" fmla="*/ 367 h 6230"/>
                <a:gd name="T2" fmla="*/ 367 w 2736"/>
                <a:gd name="T3" fmla="*/ 2327218 h 6230"/>
                <a:gd name="T4" fmla="*/ 1022037 w 2736"/>
                <a:gd name="T5" fmla="*/ 2327218 h 6230"/>
                <a:gd name="T6" fmla="*/ 1022037 w 2736"/>
                <a:gd name="T7" fmla="*/ 367 h 6230"/>
                <a:gd name="T8" fmla="*/ 367 w 2736"/>
                <a:gd name="T9" fmla="*/ 367 h 6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6" h="6230" extrusionOk="0">
                  <a:moveTo>
                    <a:pt x="1" y="1"/>
                  </a:moveTo>
                  <a:lnTo>
                    <a:pt x="1" y="6230"/>
                  </a:lnTo>
                  <a:lnTo>
                    <a:pt x="2736" y="6230"/>
                  </a:lnTo>
                  <a:lnTo>
                    <a:pt x="273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2" name="Google Shape;1447;p30">
              <a:extLst>
                <a:ext uri="{FF2B5EF4-FFF2-40B4-BE49-F238E27FC236}">
                  <a16:creationId xmlns:a16="http://schemas.microsoft.com/office/drawing/2014/main" id="{735DEC26-85DF-E569-C26D-27B8B3E19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206" y="713449"/>
              <a:ext cx="52880" cy="32567"/>
            </a:xfrm>
            <a:custGeom>
              <a:avLst/>
              <a:gdLst>
                <a:gd name="T0" fmla="*/ 367 w 2736"/>
                <a:gd name="T1" fmla="*/ 367 h 1685"/>
                <a:gd name="T2" fmla="*/ 367 w 2736"/>
                <a:gd name="T3" fmla="*/ 629075 h 1685"/>
                <a:gd name="T4" fmla="*/ 1022037 w 2736"/>
                <a:gd name="T5" fmla="*/ 629075 h 1685"/>
                <a:gd name="T6" fmla="*/ 1022037 w 2736"/>
                <a:gd name="T7" fmla="*/ 367 h 1685"/>
                <a:gd name="T8" fmla="*/ 367 w 2736"/>
                <a:gd name="T9" fmla="*/ 367 h 1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6" h="1685" extrusionOk="0">
                  <a:moveTo>
                    <a:pt x="1" y="1"/>
                  </a:moveTo>
                  <a:lnTo>
                    <a:pt x="1" y="1684"/>
                  </a:lnTo>
                  <a:lnTo>
                    <a:pt x="2736" y="1684"/>
                  </a:lnTo>
                  <a:lnTo>
                    <a:pt x="273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3" name="Google Shape;1448;p30">
              <a:extLst>
                <a:ext uri="{FF2B5EF4-FFF2-40B4-BE49-F238E27FC236}">
                  <a16:creationId xmlns:a16="http://schemas.microsoft.com/office/drawing/2014/main" id="{EFAF332E-3242-A02F-768E-2462C15F4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206" y="885638"/>
              <a:ext cx="52880" cy="32277"/>
            </a:xfrm>
            <a:custGeom>
              <a:avLst/>
              <a:gdLst>
                <a:gd name="T0" fmla="*/ 367 w 2736"/>
                <a:gd name="T1" fmla="*/ 367 h 1670"/>
                <a:gd name="T2" fmla="*/ 367 w 2736"/>
                <a:gd name="T3" fmla="*/ 623835 h 1670"/>
                <a:gd name="T4" fmla="*/ 1022037 w 2736"/>
                <a:gd name="T5" fmla="*/ 623835 h 1670"/>
                <a:gd name="T6" fmla="*/ 1022037 w 2736"/>
                <a:gd name="T7" fmla="*/ 367 h 1670"/>
                <a:gd name="T8" fmla="*/ 367 w 2736"/>
                <a:gd name="T9" fmla="*/ 367 h 1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6" h="1670" extrusionOk="0">
                  <a:moveTo>
                    <a:pt x="1" y="1"/>
                  </a:moveTo>
                  <a:lnTo>
                    <a:pt x="1" y="1670"/>
                  </a:lnTo>
                  <a:lnTo>
                    <a:pt x="2736" y="1670"/>
                  </a:lnTo>
                  <a:lnTo>
                    <a:pt x="273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4" name="Google Shape;1449;p30">
              <a:extLst>
                <a:ext uri="{FF2B5EF4-FFF2-40B4-BE49-F238E27FC236}">
                  <a16:creationId xmlns:a16="http://schemas.microsoft.com/office/drawing/2014/main" id="{1B460399-A6BC-B02A-9C6F-C4DA4A999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206" y="755487"/>
              <a:ext cx="52880" cy="120410"/>
            </a:xfrm>
            <a:custGeom>
              <a:avLst/>
              <a:gdLst>
                <a:gd name="T0" fmla="*/ 367 w 2736"/>
                <a:gd name="T1" fmla="*/ 367 h 6230"/>
                <a:gd name="T2" fmla="*/ 367 w 2736"/>
                <a:gd name="T3" fmla="*/ 2327218 h 6230"/>
                <a:gd name="T4" fmla="*/ 1022037 w 2736"/>
                <a:gd name="T5" fmla="*/ 2327218 h 6230"/>
                <a:gd name="T6" fmla="*/ 1022037 w 2736"/>
                <a:gd name="T7" fmla="*/ 367 h 6230"/>
                <a:gd name="T8" fmla="*/ 367 w 2736"/>
                <a:gd name="T9" fmla="*/ 367 h 6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6" h="6230" extrusionOk="0">
                  <a:moveTo>
                    <a:pt x="1" y="1"/>
                  </a:moveTo>
                  <a:lnTo>
                    <a:pt x="1" y="6230"/>
                  </a:lnTo>
                  <a:lnTo>
                    <a:pt x="2736" y="6230"/>
                  </a:lnTo>
                  <a:lnTo>
                    <a:pt x="273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5" name="Google Shape;1450;p30">
              <a:extLst>
                <a:ext uri="{FF2B5EF4-FFF2-40B4-BE49-F238E27FC236}">
                  <a16:creationId xmlns:a16="http://schemas.microsoft.com/office/drawing/2014/main" id="{AABAC8A0-7AB5-6868-AC65-F73653B86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958" y="713449"/>
              <a:ext cx="111732" cy="32567"/>
            </a:xfrm>
            <a:custGeom>
              <a:avLst/>
              <a:gdLst>
                <a:gd name="T0" fmla="*/ 0 w 5781"/>
                <a:gd name="T1" fmla="*/ 367 h 1685"/>
                <a:gd name="T2" fmla="*/ 0 w 5781"/>
                <a:gd name="T3" fmla="*/ 629075 h 1685"/>
                <a:gd name="T4" fmla="*/ 2159128 w 5781"/>
                <a:gd name="T5" fmla="*/ 629075 h 1685"/>
                <a:gd name="T6" fmla="*/ 2159128 w 5781"/>
                <a:gd name="T7" fmla="*/ 367 h 1685"/>
                <a:gd name="T8" fmla="*/ 0 w 5781"/>
                <a:gd name="T9" fmla="*/ 367 h 1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1" h="1685" extrusionOk="0">
                  <a:moveTo>
                    <a:pt x="0" y="1"/>
                  </a:moveTo>
                  <a:lnTo>
                    <a:pt x="0" y="1684"/>
                  </a:lnTo>
                  <a:lnTo>
                    <a:pt x="5780" y="1684"/>
                  </a:lnTo>
                  <a:lnTo>
                    <a:pt x="578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6" name="Google Shape;1451;p30">
              <a:extLst>
                <a:ext uri="{FF2B5EF4-FFF2-40B4-BE49-F238E27FC236}">
                  <a16:creationId xmlns:a16="http://schemas.microsoft.com/office/drawing/2014/main" id="{36D4E092-F2AE-EE47-C9E1-194B43600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958" y="885638"/>
              <a:ext cx="111732" cy="32277"/>
            </a:xfrm>
            <a:custGeom>
              <a:avLst/>
              <a:gdLst>
                <a:gd name="T0" fmla="*/ 0 w 5781"/>
                <a:gd name="T1" fmla="*/ 367 h 1670"/>
                <a:gd name="T2" fmla="*/ 0 w 5781"/>
                <a:gd name="T3" fmla="*/ 623835 h 1670"/>
                <a:gd name="T4" fmla="*/ 2159128 w 5781"/>
                <a:gd name="T5" fmla="*/ 623835 h 1670"/>
                <a:gd name="T6" fmla="*/ 2159128 w 5781"/>
                <a:gd name="T7" fmla="*/ 367 h 1670"/>
                <a:gd name="T8" fmla="*/ 0 w 5781"/>
                <a:gd name="T9" fmla="*/ 367 h 1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1" h="1670" extrusionOk="0">
                  <a:moveTo>
                    <a:pt x="0" y="1"/>
                  </a:moveTo>
                  <a:lnTo>
                    <a:pt x="0" y="1670"/>
                  </a:lnTo>
                  <a:lnTo>
                    <a:pt x="5780" y="1670"/>
                  </a:lnTo>
                  <a:lnTo>
                    <a:pt x="578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7" name="Google Shape;1452;p30">
              <a:extLst>
                <a:ext uri="{FF2B5EF4-FFF2-40B4-BE49-F238E27FC236}">
                  <a16:creationId xmlns:a16="http://schemas.microsoft.com/office/drawing/2014/main" id="{028A6126-C5AB-05AC-30EB-CAD55B989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958" y="755487"/>
              <a:ext cx="111732" cy="120410"/>
            </a:xfrm>
            <a:custGeom>
              <a:avLst/>
              <a:gdLst>
                <a:gd name="T0" fmla="*/ 0 w 5781"/>
                <a:gd name="T1" fmla="*/ 367 h 6230"/>
                <a:gd name="T2" fmla="*/ 0 w 5781"/>
                <a:gd name="T3" fmla="*/ 2327218 h 6230"/>
                <a:gd name="T4" fmla="*/ 2159128 w 5781"/>
                <a:gd name="T5" fmla="*/ 2327218 h 6230"/>
                <a:gd name="T6" fmla="*/ 2159128 w 5781"/>
                <a:gd name="T7" fmla="*/ 367 h 6230"/>
                <a:gd name="T8" fmla="*/ 0 w 5781"/>
                <a:gd name="T9" fmla="*/ 367 h 6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1" h="6230" extrusionOk="0">
                  <a:moveTo>
                    <a:pt x="0" y="1"/>
                  </a:moveTo>
                  <a:lnTo>
                    <a:pt x="0" y="6230"/>
                  </a:lnTo>
                  <a:lnTo>
                    <a:pt x="5780" y="6230"/>
                  </a:lnTo>
                  <a:lnTo>
                    <a:pt x="578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8" name="Google Shape;1453;p30">
              <a:extLst>
                <a:ext uri="{FF2B5EF4-FFF2-40B4-BE49-F238E27FC236}">
                  <a16:creationId xmlns:a16="http://schemas.microsoft.com/office/drawing/2014/main" id="{ABDB6C53-663F-390F-33B4-4B4701E29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573" y="713449"/>
              <a:ext cx="111732" cy="32567"/>
            </a:xfrm>
            <a:custGeom>
              <a:avLst/>
              <a:gdLst>
                <a:gd name="T0" fmla="*/ 0 w 5781"/>
                <a:gd name="T1" fmla="*/ 367 h 1685"/>
                <a:gd name="T2" fmla="*/ 0 w 5781"/>
                <a:gd name="T3" fmla="*/ 629075 h 1685"/>
                <a:gd name="T4" fmla="*/ 2159128 w 5781"/>
                <a:gd name="T5" fmla="*/ 629075 h 1685"/>
                <a:gd name="T6" fmla="*/ 2159128 w 5781"/>
                <a:gd name="T7" fmla="*/ 367 h 1685"/>
                <a:gd name="T8" fmla="*/ 0 w 5781"/>
                <a:gd name="T9" fmla="*/ 367 h 1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1" h="1685" extrusionOk="0">
                  <a:moveTo>
                    <a:pt x="0" y="1"/>
                  </a:moveTo>
                  <a:lnTo>
                    <a:pt x="0" y="1684"/>
                  </a:lnTo>
                  <a:lnTo>
                    <a:pt x="5780" y="1684"/>
                  </a:lnTo>
                  <a:lnTo>
                    <a:pt x="578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29" name="Google Shape;1454;p30">
              <a:extLst>
                <a:ext uri="{FF2B5EF4-FFF2-40B4-BE49-F238E27FC236}">
                  <a16:creationId xmlns:a16="http://schemas.microsoft.com/office/drawing/2014/main" id="{6F47E356-A167-0D5A-8C3B-28F9125CF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573" y="885638"/>
              <a:ext cx="111732" cy="32277"/>
            </a:xfrm>
            <a:custGeom>
              <a:avLst/>
              <a:gdLst>
                <a:gd name="T0" fmla="*/ 0 w 5781"/>
                <a:gd name="T1" fmla="*/ 367 h 1670"/>
                <a:gd name="T2" fmla="*/ 0 w 5781"/>
                <a:gd name="T3" fmla="*/ 623835 h 1670"/>
                <a:gd name="T4" fmla="*/ 2159128 w 5781"/>
                <a:gd name="T5" fmla="*/ 623835 h 1670"/>
                <a:gd name="T6" fmla="*/ 2159128 w 5781"/>
                <a:gd name="T7" fmla="*/ 367 h 1670"/>
                <a:gd name="T8" fmla="*/ 0 w 5781"/>
                <a:gd name="T9" fmla="*/ 367 h 1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1" h="1670" extrusionOk="0">
                  <a:moveTo>
                    <a:pt x="0" y="1"/>
                  </a:moveTo>
                  <a:lnTo>
                    <a:pt x="0" y="1670"/>
                  </a:lnTo>
                  <a:lnTo>
                    <a:pt x="5780" y="1670"/>
                  </a:lnTo>
                  <a:lnTo>
                    <a:pt x="578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0" name="Google Shape;1455;p30">
              <a:extLst>
                <a:ext uri="{FF2B5EF4-FFF2-40B4-BE49-F238E27FC236}">
                  <a16:creationId xmlns:a16="http://schemas.microsoft.com/office/drawing/2014/main" id="{3C9C0AF4-5979-C4C2-E3AF-81CF4FF90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573" y="755487"/>
              <a:ext cx="111732" cy="120410"/>
            </a:xfrm>
            <a:custGeom>
              <a:avLst/>
              <a:gdLst>
                <a:gd name="T0" fmla="*/ 0 w 5781"/>
                <a:gd name="T1" fmla="*/ 367 h 6230"/>
                <a:gd name="T2" fmla="*/ 0 w 5781"/>
                <a:gd name="T3" fmla="*/ 2327218 h 6230"/>
                <a:gd name="T4" fmla="*/ 2159128 w 5781"/>
                <a:gd name="T5" fmla="*/ 2327218 h 6230"/>
                <a:gd name="T6" fmla="*/ 2159128 w 5781"/>
                <a:gd name="T7" fmla="*/ 367 h 6230"/>
                <a:gd name="T8" fmla="*/ 0 w 5781"/>
                <a:gd name="T9" fmla="*/ 367 h 6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1" h="6230" extrusionOk="0">
                  <a:moveTo>
                    <a:pt x="0" y="1"/>
                  </a:moveTo>
                  <a:lnTo>
                    <a:pt x="0" y="6230"/>
                  </a:lnTo>
                  <a:lnTo>
                    <a:pt x="5780" y="6230"/>
                  </a:lnTo>
                  <a:lnTo>
                    <a:pt x="578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1" name="Google Shape;1456;p30">
              <a:extLst>
                <a:ext uri="{FF2B5EF4-FFF2-40B4-BE49-F238E27FC236}">
                  <a16:creationId xmlns:a16="http://schemas.microsoft.com/office/drawing/2014/main" id="{0C37D3CE-D118-1ED8-1131-0C9B83D7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48" y="1475127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9294 h 4897"/>
                <a:gd name="T4" fmla="*/ 1027644 w 2751"/>
                <a:gd name="T5" fmla="*/ 1829294 h 4897"/>
                <a:gd name="T6" fmla="*/ 1027644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7"/>
                  </a:lnTo>
                  <a:lnTo>
                    <a:pt x="2751" y="4897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2" name="Google Shape;1457;p30">
              <a:extLst>
                <a:ext uri="{FF2B5EF4-FFF2-40B4-BE49-F238E27FC236}">
                  <a16:creationId xmlns:a16="http://schemas.microsoft.com/office/drawing/2014/main" id="{4287012F-6818-2E8F-5C07-67816810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588" y="1475127"/>
              <a:ext cx="53170" cy="94647"/>
            </a:xfrm>
            <a:custGeom>
              <a:avLst/>
              <a:gdLst>
                <a:gd name="T0" fmla="*/ 0 w 2751"/>
                <a:gd name="T1" fmla="*/ 367 h 4897"/>
                <a:gd name="T2" fmla="*/ 0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367 h 4897"/>
                <a:gd name="T8" fmla="*/ 0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3" name="Google Shape;1458;p30">
              <a:extLst>
                <a:ext uri="{FF2B5EF4-FFF2-40B4-BE49-F238E27FC236}">
                  <a16:creationId xmlns:a16="http://schemas.microsoft.com/office/drawing/2014/main" id="{EFAF28CD-D083-D64E-2963-77FFE8F7E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10" y="1475127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9294 h 4897"/>
                <a:gd name="T4" fmla="*/ 1027644 w 2751"/>
                <a:gd name="T5" fmla="*/ 1829294 h 4897"/>
                <a:gd name="T6" fmla="*/ 1027644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7"/>
                  </a:lnTo>
                  <a:lnTo>
                    <a:pt x="2751" y="4897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4" name="Google Shape;1459;p30">
              <a:extLst>
                <a:ext uri="{FF2B5EF4-FFF2-40B4-BE49-F238E27FC236}">
                  <a16:creationId xmlns:a16="http://schemas.microsoft.com/office/drawing/2014/main" id="{3E86AD90-0667-DF56-3F37-510CE5E9B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651" y="1475127"/>
              <a:ext cx="53151" cy="94647"/>
            </a:xfrm>
            <a:custGeom>
              <a:avLst/>
              <a:gdLst>
                <a:gd name="T0" fmla="*/ 0 w 2750"/>
                <a:gd name="T1" fmla="*/ 367 h 4897"/>
                <a:gd name="T2" fmla="*/ 0 w 2750"/>
                <a:gd name="T3" fmla="*/ 1829294 h 4897"/>
                <a:gd name="T4" fmla="*/ 1027283 w 2750"/>
                <a:gd name="T5" fmla="*/ 1829294 h 4897"/>
                <a:gd name="T6" fmla="*/ 1027283 w 2750"/>
                <a:gd name="T7" fmla="*/ 367 h 4897"/>
                <a:gd name="T8" fmla="*/ 0 w 2750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5" name="Google Shape;1460;p30">
              <a:extLst>
                <a:ext uri="{FF2B5EF4-FFF2-40B4-BE49-F238E27FC236}">
                  <a16:creationId xmlns:a16="http://schemas.microsoft.com/office/drawing/2014/main" id="{B13DE544-D1F8-296A-A9AA-7A8FC2F5A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172" y="1475127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6" name="Google Shape;1461;p30">
              <a:extLst>
                <a:ext uri="{FF2B5EF4-FFF2-40B4-BE49-F238E27FC236}">
                  <a16:creationId xmlns:a16="http://schemas.microsoft.com/office/drawing/2014/main" id="{017ACEB1-777E-D728-842F-C199709F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13" y="1475127"/>
              <a:ext cx="53151" cy="94647"/>
            </a:xfrm>
            <a:custGeom>
              <a:avLst/>
              <a:gdLst>
                <a:gd name="T0" fmla="*/ 0 w 2750"/>
                <a:gd name="T1" fmla="*/ 367 h 4897"/>
                <a:gd name="T2" fmla="*/ 0 w 2750"/>
                <a:gd name="T3" fmla="*/ 1829294 h 4897"/>
                <a:gd name="T4" fmla="*/ 1027283 w 2750"/>
                <a:gd name="T5" fmla="*/ 1829294 h 4897"/>
                <a:gd name="T6" fmla="*/ 1027283 w 2750"/>
                <a:gd name="T7" fmla="*/ 367 h 4897"/>
                <a:gd name="T8" fmla="*/ 0 w 2750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7" name="Google Shape;1462;p30">
              <a:extLst>
                <a:ext uri="{FF2B5EF4-FFF2-40B4-BE49-F238E27FC236}">
                  <a16:creationId xmlns:a16="http://schemas.microsoft.com/office/drawing/2014/main" id="{DF2E12FE-5A02-0857-4D95-E9618B9E6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235" y="1475127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8" name="Google Shape;1463;p30">
              <a:extLst>
                <a:ext uri="{FF2B5EF4-FFF2-40B4-BE49-F238E27FC236}">
                  <a16:creationId xmlns:a16="http://schemas.microsoft.com/office/drawing/2014/main" id="{1200D0A4-EB6E-3602-5196-335576D78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48" y="1629418"/>
              <a:ext cx="53170" cy="94647"/>
            </a:xfrm>
            <a:custGeom>
              <a:avLst/>
              <a:gdLst>
                <a:gd name="T0" fmla="*/ 367 w 2751"/>
                <a:gd name="T1" fmla="*/ 0 h 4897"/>
                <a:gd name="T2" fmla="*/ 367 w 2751"/>
                <a:gd name="T3" fmla="*/ 1829294 h 4897"/>
                <a:gd name="T4" fmla="*/ 1027644 w 2751"/>
                <a:gd name="T5" fmla="*/ 1829294 h 4897"/>
                <a:gd name="T6" fmla="*/ 1027644 w 2751"/>
                <a:gd name="T7" fmla="*/ 0 h 4897"/>
                <a:gd name="T8" fmla="*/ 367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0"/>
                  </a:moveTo>
                  <a:lnTo>
                    <a:pt x="1" y="4897"/>
                  </a:lnTo>
                  <a:lnTo>
                    <a:pt x="2751" y="4897"/>
                  </a:lnTo>
                  <a:lnTo>
                    <a:pt x="275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39" name="Google Shape;1464;p30">
              <a:extLst>
                <a:ext uri="{FF2B5EF4-FFF2-40B4-BE49-F238E27FC236}">
                  <a16:creationId xmlns:a16="http://schemas.microsoft.com/office/drawing/2014/main" id="{4239EA4E-4B9D-F9C2-4E81-60B4007A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588" y="1629418"/>
              <a:ext cx="53170" cy="94647"/>
            </a:xfrm>
            <a:custGeom>
              <a:avLst/>
              <a:gdLst>
                <a:gd name="T0" fmla="*/ 0 w 2751"/>
                <a:gd name="T1" fmla="*/ 0 h 4897"/>
                <a:gd name="T2" fmla="*/ 0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0 h 4897"/>
                <a:gd name="T8" fmla="*/ 0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0" y="0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0" name="Google Shape;1465;p30">
              <a:extLst>
                <a:ext uri="{FF2B5EF4-FFF2-40B4-BE49-F238E27FC236}">
                  <a16:creationId xmlns:a16="http://schemas.microsoft.com/office/drawing/2014/main" id="{2D0E79D6-B824-3733-2B56-9014D6C5E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10" y="1629418"/>
              <a:ext cx="53170" cy="94647"/>
            </a:xfrm>
            <a:custGeom>
              <a:avLst/>
              <a:gdLst>
                <a:gd name="T0" fmla="*/ 367 w 2751"/>
                <a:gd name="T1" fmla="*/ 0 h 4897"/>
                <a:gd name="T2" fmla="*/ 367 w 2751"/>
                <a:gd name="T3" fmla="*/ 1829294 h 4897"/>
                <a:gd name="T4" fmla="*/ 1027644 w 2751"/>
                <a:gd name="T5" fmla="*/ 1829294 h 4897"/>
                <a:gd name="T6" fmla="*/ 1027644 w 2751"/>
                <a:gd name="T7" fmla="*/ 0 h 4897"/>
                <a:gd name="T8" fmla="*/ 367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0"/>
                  </a:moveTo>
                  <a:lnTo>
                    <a:pt x="1" y="4897"/>
                  </a:lnTo>
                  <a:lnTo>
                    <a:pt x="2751" y="4897"/>
                  </a:lnTo>
                  <a:lnTo>
                    <a:pt x="275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1" name="Google Shape;1466;p30">
              <a:extLst>
                <a:ext uri="{FF2B5EF4-FFF2-40B4-BE49-F238E27FC236}">
                  <a16:creationId xmlns:a16="http://schemas.microsoft.com/office/drawing/2014/main" id="{5F4E1856-BE50-D210-5391-21404A354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651" y="1629418"/>
              <a:ext cx="53151" cy="94647"/>
            </a:xfrm>
            <a:custGeom>
              <a:avLst/>
              <a:gdLst>
                <a:gd name="T0" fmla="*/ 0 w 2750"/>
                <a:gd name="T1" fmla="*/ 0 h 4897"/>
                <a:gd name="T2" fmla="*/ 0 w 2750"/>
                <a:gd name="T3" fmla="*/ 1829294 h 4897"/>
                <a:gd name="T4" fmla="*/ 1027283 w 2750"/>
                <a:gd name="T5" fmla="*/ 1829294 h 4897"/>
                <a:gd name="T6" fmla="*/ 1027283 w 2750"/>
                <a:gd name="T7" fmla="*/ 0 h 4897"/>
                <a:gd name="T8" fmla="*/ 0 w 2750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0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2" name="Google Shape;1467;p30">
              <a:extLst>
                <a:ext uri="{FF2B5EF4-FFF2-40B4-BE49-F238E27FC236}">
                  <a16:creationId xmlns:a16="http://schemas.microsoft.com/office/drawing/2014/main" id="{6E1B16E4-4618-428D-73AB-443BF633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172" y="1629418"/>
              <a:ext cx="53170" cy="94647"/>
            </a:xfrm>
            <a:custGeom>
              <a:avLst/>
              <a:gdLst>
                <a:gd name="T0" fmla="*/ 367 w 2751"/>
                <a:gd name="T1" fmla="*/ 0 h 4897"/>
                <a:gd name="T2" fmla="*/ 367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0 h 4897"/>
                <a:gd name="T8" fmla="*/ 367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0"/>
                  </a:moveTo>
                  <a:lnTo>
                    <a:pt x="1" y="4897"/>
                  </a:lnTo>
                  <a:lnTo>
                    <a:pt x="2750" y="4897"/>
                  </a:lnTo>
                  <a:lnTo>
                    <a:pt x="275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3" name="Google Shape;1468;p30">
              <a:extLst>
                <a:ext uri="{FF2B5EF4-FFF2-40B4-BE49-F238E27FC236}">
                  <a16:creationId xmlns:a16="http://schemas.microsoft.com/office/drawing/2014/main" id="{68DA889B-4B52-B21E-E9C9-F18F75DB8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13" y="1629418"/>
              <a:ext cx="53151" cy="94647"/>
            </a:xfrm>
            <a:custGeom>
              <a:avLst/>
              <a:gdLst>
                <a:gd name="T0" fmla="*/ 0 w 2750"/>
                <a:gd name="T1" fmla="*/ 0 h 4897"/>
                <a:gd name="T2" fmla="*/ 0 w 2750"/>
                <a:gd name="T3" fmla="*/ 1829294 h 4897"/>
                <a:gd name="T4" fmla="*/ 1027283 w 2750"/>
                <a:gd name="T5" fmla="*/ 1829294 h 4897"/>
                <a:gd name="T6" fmla="*/ 1027283 w 2750"/>
                <a:gd name="T7" fmla="*/ 0 h 4897"/>
                <a:gd name="T8" fmla="*/ 0 w 2750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0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4" name="Google Shape;1469;p30">
              <a:extLst>
                <a:ext uri="{FF2B5EF4-FFF2-40B4-BE49-F238E27FC236}">
                  <a16:creationId xmlns:a16="http://schemas.microsoft.com/office/drawing/2014/main" id="{AEC61D56-BB50-51AB-ADC5-ADF7457AC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235" y="1629418"/>
              <a:ext cx="53170" cy="94647"/>
            </a:xfrm>
            <a:custGeom>
              <a:avLst/>
              <a:gdLst>
                <a:gd name="T0" fmla="*/ 367 w 2751"/>
                <a:gd name="T1" fmla="*/ 0 h 4897"/>
                <a:gd name="T2" fmla="*/ 367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0 h 4897"/>
                <a:gd name="T8" fmla="*/ 367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0"/>
                  </a:moveTo>
                  <a:lnTo>
                    <a:pt x="1" y="4897"/>
                  </a:lnTo>
                  <a:lnTo>
                    <a:pt x="2750" y="4897"/>
                  </a:lnTo>
                  <a:lnTo>
                    <a:pt x="275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5" name="Google Shape;1470;p30">
              <a:extLst>
                <a:ext uri="{FF2B5EF4-FFF2-40B4-BE49-F238E27FC236}">
                  <a16:creationId xmlns:a16="http://schemas.microsoft.com/office/drawing/2014/main" id="{ED19DF4E-02C2-DEF7-2DCD-DBF641AE9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48" y="1783710"/>
              <a:ext cx="53170" cy="94647"/>
            </a:xfrm>
            <a:custGeom>
              <a:avLst/>
              <a:gdLst>
                <a:gd name="T0" fmla="*/ 367 w 2751"/>
                <a:gd name="T1" fmla="*/ 0 h 4897"/>
                <a:gd name="T2" fmla="*/ 367 w 2751"/>
                <a:gd name="T3" fmla="*/ 1828927 h 4897"/>
                <a:gd name="T4" fmla="*/ 1027644 w 2751"/>
                <a:gd name="T5" fmla="*/ 1828927 h 4897"/>
                <a:gd name="T6" fmla="*/ 1027644 w 2751"/>
                <a:gd name="T7" fmla="*/ 0 h 4897"/>
                <a:gd name="T8" fmla="*/ 367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0"/>
                  </a:moveTo>
                  <a:lnTo>
                    <a:pt x="1" y="4896"/>
                  </a:lnTo>
                  <a:lnTo>
                    <a:pt x="2751" y="4896"/>
                  </a:lnTo>
                  <a:lnTo>
                    <a:pt x="275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6" name="Google Shape;1471;p30">
              <a:extLst>
                <a:ext uri="{FF2B5EF4-FFF2-40B4-BE49-F238E27FC236}">
                  <a16:creationId xmlns:a16="http://schemas.microsoft.com/office/drawing/2014/main" id="{830F4FD5-46D9-D4F2-5E52-CE492EBB3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588" y="1783710"/>
              <a:ext cx="53170" cy="94647"/>
            </a:xfrm>
            <a:custGeom>
              <a:avLst/>
              <a:gdLst>
                <a:gd name="T0" fmla="*/ 0 w 2751"/>
                <a:gd name="T1" fmla="*/ 0 h 4897"/>
                <a:gd name="T2" fmla="*/ 0 w 2751"/>
                <a:gd name="T3" fmla="*/ 1828927 h 4897"/>
                <a:gd name="T4" fmla="*/ 1027277 w 2751"/>
                <a:gd name="T5" fmla="*/ 1828927 h 4897"/>
                <a:gd name="T6" fmla="*/ 1027277 w 2751"/>
                <a:gd name="T7" fmla="*/ 0 h 4897"/>
                <a:gd name="T8" fmla="*/ 0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0" y="0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7" name="Google Shape;1472;p30">
              <a:extLst>
                <a:ext uri="{FF2B5EF4-FFF2-40B4-BE49-F238E27FC236}">
                  <a16:creationId xmlns:a16="http://schemas.microsoft.com/office/drawing/2014/main" id="{C7DC509A-403A-73A8-B87D-F7EE91859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10" y="1783710"/>
              <a:ext cx="53170" cy="94647"/>
            </a:xfrm>
            <a:custGeom>
              <a:avLst/>
              <a:gdLst>
                <a:gd name="T0" fmla="*/ 367 w 2751"/>
                <a:gd name="T1" fmla="*/ 0 h 4897"/>
                <a:gd name="T2" fmla="*/ 367 w 2751"/>
                <a:gd name="T3" fmla="*/ 1828927 h 4897"/>
                <a:gd name="T4" fmla="*/ 1027644 w 2751"/>
                <a:gd name="T5" fmla="*/ 1828927 h 4897"/>
                <a:gd name="T6" fmla="*/ 1027644 w 2751"/>
                <a:gd name="T7" fmla="*/ 0 h 4897"/>
                <a:gd name="T8" fmla="*/ 367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0"/>
                  </a:moveTo>
                  <a:lnTo>
                    <a:pt x="1" y="4896"/>
                  </a:lnTo>
                  <a:lnTo>
                    <a:pt x="2751" y="4896"/>
                  </a:lnTo>
                  <a:lnTo>
                    <a:pt x="275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8" name="Google Shape;1473;p30">
              <a:extLst>
                <a:ext uri="{FF2B5EF4-FFF2-40B4-BE49-F238E27FC236}">
                  <a16:creationId xmlns:a16="http://schemas.microsoft.com/office/drawing/2014/main" id="{224D3377-D806-6A13-CBC4-E0B7A3268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651" y="1783710"/>
              <a:ext cx="53151" cy="94647"/>
            </a:xfrm>
            <a:custGeom>
              <a:avLst/>
              <a:gdLst>
                <a:gd name="T0" fmla="*/ 0 w 2750"/>
                <a:gd name="T1" fmla="*/ 0 h 4897"/>
                <a:gd name="T2" fmla="*/ 0 w 2750"/>
                <a:gd name="T3" fmla="*/ 1828927 h 4897"/>
                <a:gd name="T4" fmla="*/ 1027283 w 2750"/>
                <a:gd name="T5" fmla="*/ 1828927 h 4897"/>
                <a:gd name="T6" fmla="*/ 1027283 w 2750"/>
                <a:gd name="T7" fmla="*/ 0 h 4897"/>
                <a:gd name="T8" fmla="*/ 0 w 2750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0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49" name="Google Shape;1474;p30">
              <a:extLst>
                <a:ext uri="{FF2B5EF4-FFF2-40B4-BE49-F238E27FC236}">
                  <a16:creationId xmlns:a16="http://schemas.microsoft.com/office/drawing/2014/main" id="{FB9C29C6-F641-30BF-51D4-8ECCD53E6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172" y="1783710"/>
              <a:ext cx="53170" cy="94647"/>
            </a:xfrm>
            <a:custGeom>
              <a:avLst/>
              <a:gdLst>
                <a:gd name="T0" fmla="*/ 367 w 2751"/>
                <a:gd name="T1" fmla="*/ 0 h 4897"/>
                <a:gd name="T2" fmla="*/ 367 w 2751"/>
                <a:gd name="T3" fmla="*/ 1828927 h 4897"/>
                <a:gd name="T4" fmla="*/ 1027277 w 2751"/>
                <a:gd name="T5" fmla="*/ 1828927 h 4897"/>
                <a:gd name="T6" fmla="*/ 1027277 w 2751"/>
                <a:gd name="T7" fmla="*/ 0 h 4897"/>
                <a:gd name="T8" fmla="*/ 367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0"/>
                  </a:moveTo>
                  <a:lnTo>
                    <a:pt x="1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0" name="Google Shape;1475;p30">
              <a:extLst>
                <a:ext uri="{FF2B5EF4-FFF2-40B4-BE49-F238E27FC236}">
                  <a16:creationId xmlns:a16="http://schemas.microsoft.com/office/drawing/2014/main" id="{0ED5EC9A-A3AE-9A5A-AAC6-55B5F7B63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13" y="1783710"/>
              <a:ext cx="53151" cy="94647"/>
            </a:xfrm>
            <a:custGeom>
              <a:avLst/>
              <a:gdLst>
                <a:gd name="T0" fmla="*/ 0 w 2750"/>
                <a:gd name="T1" fmla="*/ 0 h 4897"/>
                <a:gd name="T2" fmla="*/ 0 w 2750"/>
                <a:gd name="T3" fmla="*/ 1828927 h 4897"/>
                <a:gd name="T4" fmla="*/ 1027283 w 2750"/>
                <a:gd name="T5" fmla="*/ 1828927 h 4897"/>
                <a:gd name="T6" fmla="*/ 1027283 w 2750"/>
                <a:gd name="T7" fmla="*/ 0 h 4897"/>
                <a:gd name="T8" fmla="*/ 0 w 2750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0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1" name="Google Shape;1476;p30">
              <a:extLst>
                <a:ext uri="{FF2B5EF4-FFF2-40B4-BE49-F238E27FC236}">
                  <a16:creationId xmlns:a16="http://schemas.microsoft.com/office/drawing/2014/main" id="{8D08FEAC-F31E-C567-979F-B490BA33B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235" y="1783710"/>
              <a:ext cx="53170" cy="94647"/>
            </a:xfrm>
            <a:custGeom>
              <a:avLst/>
              <a:gdLst>
                <a:gd name="T0" fmla="*/ 367 w 2751"/>
                <a:gd name="T1" fmla="*/ 0 h 4897"/>
                <a:gd name="T2" fmla="*/ 367 w 2751"/>
                <a:gd name="T3" fmla="*/ 1828927 h 4897"/>
                <a:gd name="T4" fmla="*/ 1027277 w 2751"/>
                <a:gd name="T5" fmla="*/ 1828927 h 4897"/>
                <a:gd name="T6" fmla="*/ 1027277 w 2751"/>
                <a:gd name="T7" fmla="*/ 0 h 4897"/>
                <a:gd name="T8" fmla="*/ 367 w 2751"/>
                <a:gd name="T9" fmla="*/ 0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0"/>
                  </a:moveTo>
                  <a:lnTo>
                    <a:pt x="1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2" name="Google Shape;1477;p30">
              <a:extLst>
                <a:ext uri="{FF2B5EF4-FFF2-40B4-BE49-F238E27FC236}">
                  <a16:creationId xmlns:a16="http://schemas.microsoft.com/office/drawing/2014/main" id="{5EBA4946-6B5A-F5F9-D808-67C1F0871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48" y="1937982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288 h 4898"/>
                <a:gd name="T4" fmla="*/ 1027644 w 2751"/>
                <a:gd name="T5" fmla="*/ 1829288 h 4898"/>
                <a:gd name="T6" fmla="*/ 1027644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7"/>
                  </a:lnTo>
                  <a:lnTo>
                    <a:pt x="2751" y="4897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3" name="Google Shape;1478;p30">
              <a:extLst>
                <a:ext uri="{FF2B5EF4-FFF2-40B4-BE49-F238E27FC236}">
                  <a16:creationId xmlns:a16="http://schemas.microsoft.com/office/drawing/2014/main" id="{918953F8-D94C-8200-2FA5-194EC563B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588" y="1937982"/>
              <a:ext cx="53170" cy="94666"/>
            </a:xfrm>
            <a:custGeom>
              <a:avLst/>
              <a:gdLst>
                <a:gd name="T0" fmla="*/ 0 w 2751"/>
                <a:gd name="T1" fmla="*/ 367 h 4898"/>
                <a:gd name="T2" fmla="*/ 0 w 2751"/>
                <a:gd name="T3" fmla="*/ 1829288 h 4898"/>
                <a:gd name="T4" fmla="*/ 1027277 w 2751"/>
                <a:gd name="T5" fmla="*/ 1829288 h 4898"/>
                <a:gd name="T6" fmla="*/ 1027277 w 2751"/>
                <a:gd name="T7" fmla="*/ 367 h 4898"/>
                <a:gd name="T8" fmla="*/ 0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4" name="Google Shape;1479;p30">
              <a:extLst>
                <a:ext uri="{FF2B5EF4-FFF2-40B4-BE49-F238E27FC236}">
                  <a16:creationId xmlns:a16="http://schemas.microsoft.com/office/drawing/2014/main" id="{8F6EC56B-1BCC-E4EC-20E5-9DC109122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10" y="1937982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288 h 4898"/>
                <a:gd name="T4" fmla="*/ 1027644 w 2751"/>
                <a:gd name="T5" fmla="*/ 1829288 h 4898"/>
                <a:gd name="T6" fmla="*/ 1027644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7"/>
                  </a:lnTo>
                  <a:lnTo>
                    <a:pt x="2751" y="4897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5" name="Google Shape;1480;p30">
              <a:extLst>
                <a:ext uri="{FF2B5EF4-FFF2-40B4-BE49-F238E27FC236}">
                  <a16:creationId xmlns:a16="http://schemas.microsoft.com/office/drawing/2014/main" id="{ED6BEBEC-AB53-E788-4516-2178EFD6F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651" y="1937982"/>
              <a:ext cx="53151" cy="94666"/>
            </a:xfrm>
            <a:custGeom>
              <a:avLst/>
              <a:gdLst>
                <a:gd name="T0" fmla="*/ 0 w 2750"/>
                <a:gd name="T1" fmla="*/ 367 h 4898"/>
                <a:gd name="T2" fmla="*/ 0 w 2750"/>
                <a:gd name="T3" fmla="*/ 1829288 h 4898"/>
                <a:gd name="T4" fmla="*/ 1027283 w 2750"/>
                <a:gd name="T5" fmla="*/ 1829288 h 4898"/>
                <a:gd name="T6" fmla="*/ 1027283 w 2750"/>
                <a:gd name="T7" fmla="*/ 367 h 4898"/>
                <a:gd name="T8" fmla="*/ 0 w 2750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8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6" name="Google Shape;1481;p30">
              <a:extLst>
                <a:ext uri="{FF2B5EF4-FFF2-40B4-BE49-F238E27FC236}">
                  <a16:creationId xmlns:a16="http://schemas.microsoft.com/office/drawing/2014/main" id="{0F3A3C4F-E937-43CD-2E7A-6A9DC69C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172" y="1937982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288 h 4898"/>
                <a:gd name="T4" fmla="*/ 1027277 w 2751"/>
                <a:gd name="T5" fmla="*/ 1829288 h 4898"/>
                <a:gd name="T6" fmla="*/ 1027277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7" name="Google Shape;1482;p30">
              <a:extLst>
                <a:ext uri="{FF2B5EF4-FFF2-40B4-BE49-F238E27FC236}">
                  <a16:creationId xmlns:a16="http://schemas.microsoft.com/office/drawing/2014/main" id="{40CFB8C7-E363-C2BB-E527-9B7EFB21D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13" y="1937982"/>
              <a:ext cx="53151" cy="94666"/>
            </a:xfrm>
            <a:custGeom>
              <a:avLst/>
              <a:gdLst>
                <a:gd name="T0" fmla="*/ 0 w 2750"/>
                <a:gd name="T1" fmla="*/ 367 h 4898"/>
                <a:gd name="T2" fmla="*/ 0 w 2750"/>
                <a:gd name="T3" fmla="*/ 1829288 h 4898"/>
                <a:gd name="T4" fmla="*/ 1027283 w 2750"/>
                <a:gd name="T5" fmla="*/ 1829288 h 4898"/>
                <a:gd name="T6" fmla="*/ 1027283 w 2750"/>
                <a:gd name="T7" fmla="*/ 367 h 4898"/>
                <a:gd name="T8" fmla="*/ 0 w 2750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8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8" name="Google Shape;1483;p30">
              <a:extLst>
                <a:ext uri="{FF2B5EF4-FFF2-40B4-BE49-F238E27FC236}">
                  <a16:creationId xmlns:a16="http://schemas.microsoft.com/office/drawing/2014/main" id="{569AA7AA-56BE-51AE-7D46-8F618AB2E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235" y="1937982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288 h 4898"/>
                <a:gd name="T4" fmla="*/ 1027277 w 2751"/>
                <a:gd name="T5" fmla="*/ 1829288 h 4898"/>
                <a:gd name="T6" fmla="*/ 1027277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59" name="Google Shape;1484;p30">
              <a:extLst>
                <a:ext uri="{FF2B5EF4-FFF2-40B4-BE49-F238E27FC236}">
                  <a16:creationId xmlns:a16="http://schemas.microsoft.com/office/drawing/2014/main" id="{6F5CB726-AAD7-A7CC-FDC3-C08199E41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48" y="2092273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9294 h 4897"/>
                <a:gd name="T4" fmla="*/ 1027644 w 2751"/>
                <a:gd name="T5" fmla="*/ 1829294 h 4897"/>
                <a:gd name="T6" fmla="*/ 1027644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7"/>
                  </a:lnTo>
                  <a:lnTo>
                    <a:pt x="2751" y="4897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0" name="Google Shape;1485;p30">
              <a:extLst>
                <a:ext uri="{FF2B5EF4-FFF2-40B4-BE49-F238E27FC236}">
                  <a16:creationId xmlns:a16="http://schemas.microsoft.com/office/drawing/2014/main" id="{A60BC96F-2C6E-8038-CFED-568677FA7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588" y="2092273"/>
              <a:ext cx="53170" cy="94647"/>
            </a:xfrm>
            <a:custGeom>
              <a:avLst/>
              <a:gdLst>
                <a:gd name="T0" fmla="*/ 0 w 2751"/>
                <a:gd name="T1" fmla="*/ 367 h 4897"/>
                <a:gd name="T2" fmla="*/ 0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367 h 4897"/>
                <a:gd name="T8" fmla="*/ 0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1" name="Google Shape;1486;p30">
              <a:extLst>
                <a:ext uri="{FF2B5EF4-FFF2-40B4-BE49-F238E27FC236}">
                  <a16:creationId xmlns:a16="http://schemas.microsoft.com/office/drawing/2014/main" id="{DF29D60F-6A16-C719-3C85-D83092C49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10" y="2092273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9294 h 4897"/>
                <a:gd name="T4" fmla="*/ 1027644 w 2751"/>
                <a:gd name="T5" fmla="*/ 1829294 h 4897"/>
                <a:gd name="T6" fmla="*/ 1027644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7"/>
                  </a:lnTo>
                  <a:lnTo>
                    <a:pt x="2751" y="4897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2" name="Google Shape;1487;p30">
              <a:extLst>
                <a:ext uri="{FF2B5EF4-FFF2-40B4-BE49-F238E27FC236}">
                  <a16:creationId xmlns:a16="http://schemas.microsoft.com/office/drawing/2014/main" id="{E8FBE394-10B9-6F95-24C2-B9FF27F22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651" y="2092273"/>
              <a:ext cx="53151" cy="94647"/>
            </a:xfrm>
            <a:custGeom>
              <a:avLst/>
              <a:gdLst>
                <a:gd name="T0" fmla="*/ 0 w 2750"/>
                <a:gd name="T1" fmla="*/ 367 h 4897"/>
                <a:gd name="T2" fmla="*/ 0 w 2750"/>
                <a:gd name="T3" fmla="*/ 1829294 h 4897"/>
                <a:gd name="T4" fmla="*/ 1027283 w 2750"/>
                <a:gd name="T5" fmla="*/ 1829294 h 4897"/>
                <a:gd name="T6" fmla="*/ 1027283 w 2750"/>
                <a:gd name="T7" fmla="*/ 367 h 4897"/>
                <a:gd name="T8" fmla="*/ 0 w 2750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3" name="Google Shape;1488;p30">
              <a:extLst>
                <a:ext uri="{FF2B5EF4-FFF2-40B4-BE49-F238E27FC236}">
                  <a16:creationId xmlns:a16="http://schemas.microsoft.com/office/drawing/2014/main" id="{F6D3C680-14AA-CFE8-FD6F-117FD306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172" y="2092273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4" name="Google Shape;1489;p30">
              <a:extLst>
                <a:ext uri="{FF2B5EF4-FFF2-40B4-BE49-F238E27FC236}">
                  <a16:creationId xmlns:a16="http://schemas.microsoft.com/office/drawing/2014/main" id="{F1E33CC8-C386-7E5B-1368-157D00E80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13" y="2092273"/>
              <a:ext cx="53151" cy="94647"/>
            </a:xfrm>
            <a:custGeom>
              <a:avLst/>
              <a:gdLst>
                <a:gd name="T0" fmla="*/ 0 w 2750"/>
                <a:gd name="T1" fmla="*/ 367 h 4897"/>
                <a:gd name="T2" fmla="*/ 0 w 2750"/>
                <a:gd name="T3" fmla="*/ 1829294 h 4897"/>
                <a:gd name="T4" fmla="*/ 1027283 w 2750"/>
                <a:gd name="T5" fmla="*/ 1829294 h 4897"/>
                <a:gd name="T6" fmla="*/ 1027283 w 2750"/>
                <a:gd name="T7" fmla="*/ 367 h 4897"/>
                <a:gd name="T8" fmla="*/ 0 w 2750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1"/>
                  </a:moveTo>
                  <a:lnTo>
                    <a:pt x="0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5" name="Google Shape;1490;p30">
              <a:extLst>
                <a:ext uri="{FF2B5EF4-FFF2-40B4-BE49-F238E27FC236}">
                  <a16:creationId xmlns:a16="http://schemas.microsoft.com/office/drawing/2014/main" id="{C4F71C69-91D7-6D99-199A-F33A719A0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235" y="2092273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9294 h 4897"/>
                <a:gd name="T4" fmla="*/ 1027277 w 2751"/>
                <a:gd name="T5" fmla="*/ 1829294 h 4897"/>
                <a:gd name="T6" fmla="*/ 1027277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7"/>
                  </a:lnTo>
                  <a:lnTo>
                    <a:pt x="2750" y="4897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6" name="Google Shape;1491;p30">
              <a:extLst>
                <a:ext uri="{FF2B5EF4-FFF2-40B4-BE49-F238E27FC236}">
                  <a16:creationId xmlns:a16="http://schemas.microsoft.com/office/drawing/2014/main" id="{FCDC6B1E-F4BD-7AA2-6B38-0F86E88FE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48" y="2246545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655 h 4898"/>
                <a:gd name="T4" fmla="*/ 1027644 w 2751"/>
                <a:gd name="T5" fmla="*/ 1829655 h 4898"/>
                <a:gd name="T6" fmla="*/ 1027644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8"/>
                  </a:lnTo>
                  <a:lnTo>
                    <a:pt x="2751" y="4898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7" name="Google Shape;1492;p30">
              <a:extLst>
                <a:ext uri="{FF2B5EF4-FFF2-40B4-BE49-F238E27FC236}">
                  <a16:creationId xmlns:a16="http://schemas.microsoft.com/office/drawing/2014/main" id="{791CD867-52E8-69A1-E135-76A91A3F1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588" y="2246545"/>
              <a:ext cx="53170" cy="94666"/>
            </a:xfrm>
            <a:custGeom>
              <a:avLst/>
              <a:gdLst>
                <a:gd name="T0" fmla="*/ 0 w 2751"/>
                <a:gd name="T1" fmla="*/ 367 h 4898"/>
                <a:gd name="T2" fmla="*/ 0 w 2751"/>
                <a:gd name="T3" fmla="*/ 1829655 h 4898"/>
                <a:gd name="T4" fmla="*/ 1027277 w 2751"/>
                <a:gd name="T5" fmla="*/ 1829655 h 4898"/>
                <a:gd name="T6" fmla="*/ 1027277 w 2751"/>
                <a:gd name="T7" fmla="*/ 367 h 4898"/>
                <a:gd name="T8" fmla="*/ 0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0" y="1"/>
                  </a:moveTo>
                  <a:lnTo>
                    <a:pt x="0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8" name="Google Shape;1493;p30">
              <a:extLst>
                <a:ext uri="{FF2B5EF4-FFF2-40B4-BE49-F238E27FC236}">
                  <a16:creationId xmlns:a16="http://schemas.microsoft.com/office/drawing/2014/main" id="{12FB59DD-1BBD-BA16-90D7-73300E033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10" y="2246545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655 h 4898"/>
                <a:gd name="T4" fmla="*/ 1027644 w 2751"/>
                <a:gd name="T5" fmla="*/ 1829655 h 4898"/>
                <a:gd name="T6" fmla="*/ 1027644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8"/>
                  </a:lnTo>
                  <a:lnTo>
                    <a:pt x="2751" y="4898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69" name="Google Shape;1494;p30">
              <a:extLst>
                <a:ext uri="{FF2B5EF4-FFF2-40B4-BE49-F238E27FC236}">
                  <a16:creationId xmlns:a16="http://schemas.microsoft.com/office/drawing/2014/main" id="{F1E1D736-78F0-ABED-D6E7-6106BBE63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651" y="2246545"/>
              <a:ext cx="53151" cy="94666"/>
            </a:xfrm>
            <a:custGeom>
              <a:avLst/>
              <a:gdLst>
                <a:gd name="T0" fmla="*/ 0 w 2750"/>
                <a:gd name="T1" fmla="*/ 367 h 4898"/>
                <a:gd name="T2" fmla="*/ 0 w 2750"/>
                <a:gd name="T3" fmla="*/ 1829655 h 4898"/>
                <a:gd name="T4" fmla="*/ 1027283 w 2750"/>
                <a:gd name="T5" fmla="*/ 1829655 h 4898"/>
                <a:gd name="T6" fmla="*/ 1027283 w 2750"/>
                <a:gd name="T7" fmla="*/ 367 h 4898"/>
                <a:gd name="T8" fmla="*/ 0 w 2750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8" extrusionOk="0">
                  <a:moveTo>
                    <a:pt x="0" y="1"/>
                  </a:moveTo>
                  <a:lnTo>
                    <a:pt x="0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70" name="Google Shape;1495;p30">
              <a:extLst>
                <a:ext uri="{FF2B5EF4-FFF2-40B4-BE49-F238E27FC236}">
                  <a16:creationId xmlns:a16="http://schemas.microsoft.com/office/drawing/2014/main" id="{64C4B36A-78EC-688B-74D9-1D425E3DB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172" y="2246545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655 h 4898"/>
                <a:gd name="T4" fmla="*/ 1027277 w 2751"/>
                <a:gd name="T5" fmla="*/ 1829655 h 4898"/>
                <a:gd name="T6" fmla="*/ 1027277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71" name="Google Shape;1496;p30">
              <a:extLst>
                <a:ext uri="{FF2B5EF4-FFF2-40B4-BE49-F238E27FC236}">
                  <a16:creationId xmlns:a16="http://schemas.microsoft.com/office/drawing/2014/main" id="{0E8E68D2-8BC1-A4BE-A6DB-2868E328B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13" y="2246545"/>
              <a:ext cx="53151" cy="94666"/>
            </a:xfrm>
            <a:custGeom>
              <a:avLst/>
              <a:gdLst>
                <a:gd name="T0" fmla="*/ 0 w 2750"/>
                <a:gd name="T1" fmla="*/ 367 h 4898"/>
                <a:gd name="T2" fmla="*/ 0 w 2750"/>
                <a:gd name="T3" fmla="*/ 1829655 h 4898"/>
                <a:gd name="T4" fmla="*/ 1027283 w 2750"/>
                <a:gd name="T5" fmla="*/ 1829655 h 4898"/>
                <a:gd name="T6" fmla="*/ 1027283 w 2750"/>
                <a:gd name="T7" fmla="*/ 367 h 4898"/>
                <a:gd name="T8" fmla="*/ 0 w 2750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8" extrusionOk="0">
                  <a:moveTo>
                    <a:pt x="0" y="1"/>
                  </a:moveTo>
                  <a:lnTo>
                    <a:pt x="0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72" name="Google Shape;1497;p30">
              <a:extLst>
                <a:ext uri="{FF2B5EF4-FFF2-40B4-BE49-F238E27FC236}">
                  <a16:creationId xmlns:a16="http://schemas.microsoft.com/office/drawing/2014/main" id="{5C621050-BAEB-A453-631E-C634A0800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235" y="2246545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655 h 4898"/>
                <a:gd name="T4" fmla="*/ 1027277 w 2751"/>
                <a:gd name="T5" fmla="*/ 1829655 h 4898"/>
                <a:gd name="T6" fmla="*/ 1027277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73" name="Google Shape;1498;p30">
              <a:extLst>
                <a:ext uri="{FF2B5EF4-FFF2-40B4-BE49-F238E27FC236}">
                  <a16:creationId xmlns:a16="http://schemas.microsoft.com/office/drawing/2014/main" id="{986519A2-636F-0681-E23A-CB6927DA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048" y="2400856"/>
              <a:ext cx="53170" cy="94627"/>
            </a:xfrm>
            <a:custGeom>
              <a:avLst/>
              <a:gdLst>
                <a:gd name="T0" fmla="*/ 367 w 2751"/>
                <a:gd name="T1" fmla="*/ 0 h 4896"/>
                <a:gd name="T2" fmla="*/ 367 w 2751"/>
                <a:gd name="T3" fmla="*/ 1828895 h 4896"/>
                <a:gd name="T4" fmla="*/ 1027644 w 2751"/>
                <a:gd name="T5" fmla="*/ 1828895 h 4896"/>
                <a:gd name="T6" fmla="*/ 1027644 w 2751"/>
                <a:gd name="T7" fmla="*/ 0 h 4896"/>
                <a:gd name="T8" fmla="*/ 367 w 2751"/>
                <a:gd name="T9" fmla="*/ 0 h 4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6" extrusionOk="0">
                  <a:moveTo>
                    <a:pt x="1" y="0"/>
                  </a:moveTo>
                  <a:lnTo>
                    <a:pt x="1" y="4896"/>
                  </a:lnTo>
                  <a:lnTo>
                    <a:pt x="2751" y="4896"/>
                  </a:lnTo>
                  <a:lnTo>
                    <a:pt x="275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74" name="Google Shape;1499;p30">
              <a:extLst>
                <a:ext uri="{FF2B5EF4-FFF2-40B4-BE49-F238E27FC236}">
                  <a16:creationId xmlns:a16="http://schemas.microsoft.com/office/drawing/2014/main" id="{BC60222E-D1B1-7669-E4C8-AE09C4F7D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588" y="2400856"/>
              <a:ext cx="53170" cy="94627"/>
            </a:xfrm>
            <a:custGeom>
              <a:avLst/>
              <a:gdLst>
                <a:gd name="T0" fmla="*/ 0 w 2751"/>
                <a:gd name="T1" fmla="*/ 0 h 4896"/>
                <a:gd name="T2" fmla="*/ 0 w 2751"/>
                <a:gd name="T3" fmla="*/ 1828895 h 4896"/>
                <a:gd name="T4" fmla="*/ 1027277 w 2751"/>
                <a:gd name="T5" fmla="*/ 1828895 h 4896"/>
                <a:gd name="T6" fmla="*/ 1027277 w 2751"/>
                <a:gd name="T7" fmla="*/ 0 h 4896"/>
                <a:gd name="T8" fmla="*/ 0 w 2751"/>
                <a:gd name="T9" fmla="*/ 0 h 4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6" extrusionOk="0">
                  <a:moveTo>
                    <a:pt x="0" y="0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75" name="Google Shape;1500;p30">
              <a:extLst>
                <a:ext uri="{FF2B5EF4-FFF2-40B4-BE49-F238E27FC236}">
                  <a16:creationId xmlns:a16="http://schemas.microsoft.com/office/drawing/2014/main" id="{941392A1-2CA8-5D3F-B882-CE0E2A9FF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10" y="2400856"/>
              <a:ext cx="53170" cy="94627"/>
            </a:xfrm>
            <a:custGeom>
              <a:avLst/>
              <a:gdLst>
                <a:gd name="T0" fmla="*/ 367 w 2751"/>
                <a:gd name="T1" fmla="*/ 0 h 4896"/>
                <a:gd name="T2" fmla="*/ 367 w 2751"/>
                <a:gd name="T3" fmla="*/ 1828895 h 4896"/>
                <a:gd name="T4" fmla="*/ 1027644 w 2751"/>
                <a:gd name="T5" fmla="*/ 1828895 h 4896"/>
                <a:gd name="T6" fmla="*/ 1027644 w 2751"/>
                <a:gd name="T7" fmla="*/ 0 h 4896"/>
                <a:gd name="T8" fmla="*/ 367 w 2751"/>
                <a:gd name="T9" fmla="*/ 0 h 4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6" extrusionOk="0">
                  <a:moveTo>
                    <a:pt x="1" y="0"/>
                  </a:moveTo>
                  <a:lnTo>
                    <a:pt x="1" y="4896"/>
                  </a:lnTo>
                  <a:lnTo>
                    <a:pt x="2751" y="4896"/>
                  </a:lnTo>
                  <a:lnTo>
                    <a:pt x="275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76" name="Google Shape;1501;p30">
              <a:extLst>
                <a:ext uri="{FF2B5EF4-FFF2-40B4-BE49-F238E27FC236}">
                  <a16:creationId xmlns:a16="http://schemas.microsoft.com/office/drawing/2014/main" id="{95E016F4-6A77-C569-3271-DDBAF5655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651" y="2400856"/>
              <a:ext cx="53151" cy="94627"/>
            </a:xfrm>
            <a:custGeom>
              <a:avLst/>
              <a:gdLst>
                <a:gd name="T0" fmla="*/ 0 w 2750"/>
                <a:gd name="T1" fmla="*/ 0 h 4896"/>
                <a:gd name="T2" fmla="*/ 0 w 2750"/>
                <a:gd name="T3" fmla="*/ 1828895 h 4896"/>
                <a:gd name="T4" fmla="*/ 1027283 w 2750"/>
                <a:gd name="T5" fmla="*/ 1828895 h 4896"/>
                <a:gd name="T6" fmla="*/ 1027283 w 2750"/>
                <a:gd name="T7" fmla="*/ 0 h 4896"/>
                <a:gd name="T8" fmla="*/ 0 w 2750"/>
                <a:gd name="T9" fmla="*/ 0 h 4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6" extrusionOk="0">
                  <a:moveTo>
                    <a:pt x="0" y="0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77" name="Google Shape;1502;p30">
              <a:extLst>
                <a:ext uri="{FF2B5EF4-FFF2-40B4-BE49-F238E27FC236}">
                  <a16:creationId xmlns:a16="http://schemas.microsoft.com/office/drawing/2014/main" id="{F2C202A5-819A-3D8A-7402-8A7622CFE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172" y="2400856"/>
              <a:ext cx="53170" cy="94627"/>
            </a:xfrm>
            <a:custGeom>
              <a:avLst/>
              <a:gdLst>
                <a:gd name="T0" fmla="*/ 367 w 2751"/>
                <a:gd name="T1" fmla="*/ 0 h 4896"/>
                <a:gd name="T2" fmla="*/ 367 w 2751"/>
                <a:gd name="T3" fmla="*/ 1828895 h 4896"/>
                <a:gd name="T4" fmla="*/ 1027277 w 2751"/>
                <a:gd name="T5" fmla="*/ 1828895 h 4896"/>
                <a:gd name="T6" fmla="*/ 1027277 w 2751"/>
                <a:gd name="T7" fmla="*/ 0 h 4896"/>
                <a:gd name="T8" fmla="*/ 367 w 2751"/>
                <a:gd name="T9" fmla="*/ 0 h 4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6" extrusionOk="0">
                  <a:moveTo>
                    <a:pt x="1" y="0"/>
                  </a:moveTo>
                  <a:lnTo>
                    <a:pt x="1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78" name="Google Shape;1503;p30">
              <a:extLst>
                <a:ext uri="{FF2B5EF4-FFF2-40B4-BE49-F238E27FC236}">
                  <a16:creationId xmlns:a16="http://schemas.microsoft.com/office/drawing/2014/main" id="{5DACB8DC-E84E-9B40-BC7E-2F5F8AFF2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13" y="2400856"/>
              <a:ext cx="53151" cy="94627"/>
            </a:xfrm>
            <a:custGeom>
              <a:avLst/>
              <a:gdLst>
                <a:gd name="T0" fmla="*/ 0 w 2750"/>
                <a:gd name="T1" fmla="*/ 0 h 4896"/>
                <a:gd name="T2" fmla="*/ 0 w 2750"/>
                <a:gd name="T3" fmla="*/ 1828895 h 4896"/>
                <a:gd name="T4" fmla="*/ 1027283 w 2750"/>
                <a:gd name="T5" fmla="*/ 1828895 h 4896"/>
                <a:gd name="T6" fmla="*/ 1027283 w 2750"/>
                <a:gd name="T7" fmla="*/ 0 h 4896"/>
                <a:gd name="T8" fmla="*/ 0 w 2750"/>
                <a:gd name="T9" fmla="*/ 0 h 4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6" extrusionOk="0">
                  <a:moveTo>
                    <a:pt x="0" y="0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79" name="Google Shape;1504;p30">
              <a:extLst>
                <a:ext uri="{FF2B5EF4-FFF2-40B4-BE49-F238E27FC236}">
                  <a16:creationId xmlns:a16="http://schemas.microsoft.com/office/drawing/2014/main" id="{0D49638E-3E96-7101-0B4A-FF4468C29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235" y="2400856"/>
              <a:ext cx="53170" cy="94627"/>
            </a:xfrm>
            <a:custGeom>
              <a:avLst/>
              <a:gdLst>
                <a:gd name="T0" fmla="*/ 367 w 2751"/>
                <a:gd name="T1" fmla="*/ 0 h 4896"/>
                <a:gd name="T2" fmla="*/ 367 w 2751"/>
                <a:gd name="T3" fmla="*/ 1828895 h 4896"/>
                <a:gd name="T4" fmla="*/ 1027277 w 2751"/>
                <a:gd name="T5" fmla="*/ 1828895 h 4896"/>
                <a:gd name="T6" fmla="*/ 1027277 w 2751"/>
                <a:gd name="T7" fmla="*/ 0 h 4896"/>
                <a:gd name="T8" fmla="*/ 367 w 2751"/>
                <a:gd name="T9" fmla="*/ 0 h 4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6" extrusionOk="0">
                  <a:moveTo>
                    <a:pt x="1" y="0"/>
                  </a:moveTo>
                  <a:lnTo>
                    <a:pt x="1" y="4896"/>
                  </a:lnTo>
                  <a:lnTo>
                    <a:pt x="2750" y="4896"/>
                  </a:lnTo>
                  <a:lnTo>
                    <a:pt x="275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80" name="Google Shape;1505;p30">
              <a:extLst>
                <a:ext uri="{FF2B5EF4-FFF2-40B4-BE49-F238E27FC236}">
                  <a16:creationId xmlns:a16="http://schemas.microsoft.com/office/drawing/2014/main" id="{4DD51CC0-5571-EAB3-56A0-9FE79087A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9760" y="1057015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8927 h 4897"/>
                <a:gd name="T4" fmla="*/ 1027277 w 2751"/>
                <a:gd name="T5" fmla="*/ 1828927 h 4897"/>
                <a:gd name="T6" fmla="*/ 1027277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6"/>
                  </a:lnTo>
                  <a:lnTo>
                    <a:pt x="2750" y="4896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81" name="Google Shape;1506;p30">
              <a:extLst>
                <a:ext uri="{FF2B5EF4-FFF2-40B4-BE49-F238E27FC236}">
                  <a16:creationId xmlns:a16="http://schemas.microsoft.com/office/drawing/2014/main" id="{16F5096F-5E5E-65DB-8777-FC484E2EE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6301" y="1057015"/>
              <a:ext cx="53151" cy="94647"/>
            </a:xfrm>
            <a:custGeom>
              <a:avLst/>
              <a:gdLst>
                <a:gd name="T0" fmla="*/ 0 w 2750"/>
                <a:gd name="T1" fmla="*/ 367 h 4897"/>
                <a:gd name="T2" fmla="*/ 0 w 2750"/>
                <a:gd name="T3" fmla="*/ 1828927 h 4897"/>
                <a:gd name="T4" fmla="*/ 1027283 w 2750"/>
                <a:gd name="T5" fmla="*/ 1828927 h 4897"/>
                <a:gd name="T6" fmla="*/ 1027283 w 2750"/>
                <a:gd name="T7" fmla="*/ 367 h 4897"/>
                <a:gd name="T8" fmla="*/ 0 w 2750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1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82" name="Google Shape;1507;p30">
              <a:extLst>
                <a:ext uri="{FF2B5EF4-FFF2-40B4-BE49-F238E27FC236}">
                  <a16:creationId xmlns:a16="http://schemas.microsoft.com/office/drawing/2014/main" id="{75B35FFA-7A0D-1DA5-AEF0-DEF6C3C76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2822" y="1057015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8927 h 4897"/>
                <a:gd name="T4" fmla="*/ 1027277 w 2751"/>
                <a:gd name="T5" fmla="*/ 1828927 h 4897"/>
                <a:gd name="T6" fmla="*/ 1027277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6"/>
                  </a:lnTo>
                  <a:lnTo>
                    <a:pt x="2750" y="4896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83" name="Google Shape;1508;p30">
              <a:extLst>
                <a:ext uri="{FF2B5EF4-FFF2-40B4-BE49-F238E27FC236}">
                  <a16:creationId xmlns:a16="http://schemas.microsoft.com/office/drawing/2014/main" id="{3B1EDDF4-D26F-CAE5-9EC0-67B17AD15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9363" y="1057015"/>
              <a:ext cx="53151" cy="94647"/>
            </a:xfrm>
            <a:custGeom>
              <a:avLst/>
              <a:gdLst>
                <a:gd name="T0" fmla="*/ 0 w 2750"/>
                <a:gd name="T1" fmla="*/ 367 h 4897"/>
                <a:gd name="T2" fmla="*/ 0 w 2750"/>
                <a:gd name="T3" fmla="*/ 1828927 h 4897"/>
                <a:gd name="T4" fmla="*/ 1027283 w 2750"/>
                <a:gd name="T5" fmla="*/ 1828927 h 4897"/>
                <a:gd name="T6" fmla="*/ 1027283 w 2750"/>
                <a:gd name="T7" fmla="*/ 367 h 4897"/>
                <a:gd name="T8" fmla="*/ 0 w 2750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7" extrusionOk="0">
                  <a:moveTo>
                    <a:pt x="0" y="1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84" name="Google Shape;1509;p30">
              <a:extLst>
                <a:ext uri="{FF2B5EF4-FFF2-40B4-BE49-F238E27FC236}">
                  <a16:creationId xmlns:a16="http://schemas.microsoft.com/office/drawing/2014/main" id="{015E2651-7F98-C6BD-F949-0A32026F8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885" y="1057015"/>
              <a:ext cx="53170" cy="94647"/>
            </a:xfrm>
            <a:custGeom>
              <a:avLst/>
              <a:gdLst>
                <a:gd name="T0" fmla="*/ 0 w 2751"/>
                <a:gd name="T1" fmla="*/ 367 h 4897"/>
                <a:gd name="T2" fmla="*/ 0 w 2751"/>
                <a:gd name="T3" fmla="*/ 1828927 h 4897"/>
                <a:gd name="T4" fmla="*/ 1027277 w 2751"/>
                <a:gd name="T5" fmla="*/ 1828927 h 4897"/>
                <a:gd name="T6" fmla="*/ 1027277 w 2751"/>
                <a:gd name="T7" fmla="*/ 367 h 4897"/>
                <a:gd name="T8" fmla="*/ 0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0" y="1"/>
                  </a:moveTo>
                  <a:lnTo>
                    <a:pt x="0" y="4896"/>
                  </a:lnTo>
                  <a:lnTo>
                    <a:pt x="2750" y="4896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85" name="Google Shape;1510;p30">
              <a:extLst>
                <a:ext uri="{FF2B5EF4-FFF2-40B4-BE49-F238E27FC236}">
                  <a16:creationId xmlns:a16="http://schemas.microsoft.com/office/drawing/2014/main" id="{F122D8A9-4674-ACF5-B004-88171C87E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6" y="1057015"/>
              <a:ext cx="53170" cy="94647"/>
            </a:xfrm>
            <a:custGeom>
              <a:avLst/>
              <a:gdLst>
                <a:gd name="T0" fmla="*/ 367 w 2751"/>
                <a:gd name="T1" fmla="*/ 367 h 4897"/>
                <a:gd name="T2" fmla="*/ 367 w 2751"/>
                <a:gd name="T3" fmla="*/ 1828927 h 4897"/>
                <a:gd name="T4" fmla="*/ 1027644 w 2751"/>
                <a:gd name="T5" fmla="*/ 1828927 h 4897"/>
                <a:gd name="T6" fmla="*/ 1027644 w 2751"/>
                <a:gd name="T7" fmla="*/ 367 h 4897"/>
                <a:gd name="T8" fmla="*/ 367 w 2751"/>
                <a:gd name="T9" fmla="*/ 367 h 4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7" extrusionOk="0">
                  <a:moveTo>
                    <a:pt x="1" y="1"/>
                  </a:moveTo>
                  <a:lnTo>
                    <a:pt x="1" y="4896"/>
                  </a:lnTo>
                  <a:lnTo>
                    <a:pt x="2751" y="4896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86" name="Google Shape;1511;p30">
              <a:extLst>
                <a:ext uri="{FF2B5EF4-FFF2-40B4-BE49-F238E27FC236}">
                  <a16:creationId xmlns:a16="http://schemas.microsoft.com/office/drawing/2014/main" id="{73182E16-0307-209B-02D0-BCAB5FDB4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9760" y="1211828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655 h 4898"/>
                <a:gd name="T4" fmla="*/ 1027277 w 2751"/>
                <a:gd name="T5" fmla="*/ 1829655 h 4898"/>
                <a:gd name="T6" fmla="*/ 1027277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87" name="Google Shape;1512;p30">
              <a:extLst>
                <a:ext uri="{FF2B5EF4-FFF2-40B4-BE49-F238E27FC236}">
                  <a16:creationId xmlns:a16="http://schemas.microsoft.com/office/drawing/2014/main" id="{45AC2BE2-0E3F-5980-FE8F-4FE1FC366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6301" y="1211828"/>
              <a:ext cx="53151" cy="94666"/>
            </a:xfrm>
            <a:custGeom>
              <a:avLst/>
              <a:gdLst>
                <a:gd name="T0" fmla="*/ 0 w 2750"/>
                <a:gd name="T1" fmla="*/ 367 h 4898"/>
                <a:gd name="T2" fmla="*/ 0 w 2750"/>
                <a:gd name="T3" fmla="*/ 1829655 h 4898"/>
                <a:gd name="T4" fmla="*/ 1027283 w 2750"/>
                <a:gd name="T5" fmla="*/ 1829655 h 4898"/>
                <a:gd name="T6" fmla="*/ 1027283 w 2750"/>
                <a:gd name="T7" fmla="*/ 367 h 4898"/>
                <a:gd name="T8" fmla="*/ 0 w 2750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8" extrusionOk="0">
                  <a:moveTo>
                    <a:pt x="0" y="1"/>
                  </a:moveTo>
                  <a:lnTo>
                    <a:pt x="0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88" name="Google Shape;1513;p30">
              <a:extLst>
                <a:ext uri="{FF2B5EF4-FFF2-40B4-BE49-F238E27FC236}">
                  <a16:creationId xmlns:a16="http://schemas.microsoft.com/office/drawing/2014/main" id="{89369CC3-7B74-8FDF-543B-5602648F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2822" y="1211828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655 h 4898"/>
                <a:gd name="T4" fmla="*/ 1027277 w 2751"/>
                <a:gd name="T5" fmla="*/ 1829655 h 4898"/>
                <a:gd name="T6" fmla="*/ 1027277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89" name="Google Shape;1514;p30">
              <a:extLst>
                <a:ext uri="{FF2B5EF4-FFF2-40B4-BE49-F238E27FC236}">
                  <a16:creationId xmlns:a16="http://schemas.microsoft.com/office/drawing/2014/main" id="{D3110558-407B-F6D4-DFC6-E050A132E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9363" y="1211828"/>
              <a:ext cx="53151" cy="94666"/>
            </a:xfrm>
            <a:custGeom>
              <a:avLst/>
              <a:gdLst>
                <a:gd name="T0" fmla="*/ 0 w 2750"/>
                <a:gd name="T1" fmla="*/ 367 h 4898"/>
                <a:gd name="T2" fmla="*/ 0 w 2750"/>
                <a:gd name="T3" fmla="*/ 1829655 h 4898"/>
                <a:gd name="T4" fmla="*/ 1027283 w 2750"/>
                <a:gd name="T5" fmla="*/ 1829655 h 4898"/>
                <a:gd name="T6" fmla="*/ 1027283 w 2750"/>
                <a:gd name="T7" fmla="*/ 367 h 4898"/>
                <a:gd name="T8" fmla="*/ 0 w 2750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0" h="4898" extrusionOk="0">
                  <a:moveTo>
                    <a:pt x="0" y="1"/>
                  </a:moveTo>
                  <a:lnTo>
                    <a:pt x="0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90" name="Google Shape;1515;p30">
              <a:extLst>
                <a:ext uri="{FF2B5EF4-FFF2-40B4-BE49-F238E27FC236}">
                  <a16:creationId xmlns:a16="http://schemas.microsoft.com/office/drawing/2014/main" id="{DAFC4409-678C-A89E-EE7E-ADD443EE9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885" y="1211828"/>
              <a:ext cx="53170" cy="94666"/>
            </a:xfrm>
            <a:custGeom>
              <a:avLst/>
              <a:gdLst>
                <a:gd name="T0" fmla="*/ 0 w 2751"/>
                <a:gd name="T1" fmla="*/ 367 h 4898"/>
                <a:gd name="T2" fmla="*/ 0 w 2751"/>
                <a:gd name="T3" fmla="*/ 1829655 h 4898"/>
                <a:gd name="T4" fmla="*/ 1027277 w 2751"/>
                <a:gd name="T5" fmla="*/ 1829655 h 4898"/>
                <a:gd name="T6" fmla="*/ 1027277 w 2751"/>
                <a:gd name="T7" fmla="*/ 367 h 4898"/>
                <a:gd name="T8" fmla="*/ 0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0" y="1"/>
                  </a:moveTo>
                  <a:lnTo>
                    <a:pt x="0" y="4898"/>
                  </a:lnTo>
                  <a:lnTo>
                    <a:pt x="2750" y="4898"/>
                  </a:lnTo>
                  <a:lnTo>
                    <a:pt x="27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91" name="Google Shape;1516;p30">
              <a:extLst>
                <a:ext uri="{FF2B5EF4-FFF2-40B4-BE49-F238E27FC236}">
                  <a16:creationId xmlns:a16="http://schemas.microsoft.com/office/drawing/2014/main" id="{A5842072-3FD9-BFB2-B88F-03D5F24CD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406" y="1211828"/>
              <a:ext cx="53170" cy="94666"/>
            </a:xfrm>
            <a:custGeom>
              <a:avLst/>
              <a:gdLst>
                <a:gd name="T0" fmla="*/ 367 w 2751"/>
                <a:gd name="T1" fmla="*/ 367 h 4898"/>
                <a:gd name="T2" fmla="*/ 367 w 2751"/>
                <a:gd name="T3" fmla="*/ 1829655 h 4898"/>
                <a:gd name="T4" fmla="*/ 1027644 w 2751"/>
                <a:gd name="T5" fmla="*/ 1829655 h 4898"/>
                <a:gd name="T6" fmla="*/ 1027644 w 2751"/>
                <a:gd name="T7" fmla="*/ 367 h 4898"/>
                <a:gd name="T8" fmla="*/ 367 w 2751"/>
                <a:gd name="T9" fmla="*/ 367 h 4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1" h="4898" extrusionOk="0">
                  <a:moveTo>
                    <a:pt x="1" y="1"/>
                  </a:moveTo>
                  <a:lnTo>
                    <a:pt x="1" y="4898"/>
                  </a:lnTo>
                  <a:lnTo>
                    <a:pt x="2751" y="4898"/>
                  </a:lnTo>
                  <a:lnTo>
                    <a:pt x="27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92" name="Google Shape;1517;p30">
              <a:extLst>
                <a:ext uri="{FF2B5EF4-FFF2-40B4-BE49-F238E27FC236}">
                  <a16:creationId xmlns:a16="http://schemas.microsoft.com/office/drawing/2014/main" id="{DEECC920-2DBB-9C1B-2034-95B2C114A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900" y="619924"/>
              <a:ext cx="650525" cy="49614"/>
            </a:xfrm>
            <a:custGeom>
              <a:avLst/>
              <a:gdLst>
                <a:gd name="T0" fmla="*/ 367 w 33658"/>
                <a:gd name="T1" fmla="*/ 0 h 2567"/>
                <a:gd name="T2" fmla="*/ 367 w 33658"/>
                <a:gd name="T3" fmla="*/ 958921 h 2567"/>
                <a:gd name="T4" fmla="*/ 12573022 w 33658"/>
                <a:gd name="T5" fmla="*/ 958921 h 2567"/>
                <a:gd name="T6" fmla="*/ 12573022 w 33658"/>
                <a:gd name="T7" fmla="*/ 0 h 2567"/>
                <a:gd name="T8" fmla="*/ 367 w 33658"/>
                <a:gd name="T9" fmla="*/ 0 h 2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58" h="2567" extrusionOk="0">
                  <a:moveTo>
                    <a:pt x="1" y="0"/>
                  </a:moveTo>
                  <a:lnTo>
                    <a:pt x="1" y="2567"/>
                  </a:lnTo>
                  <a:lnTo>
                    <a:pt x="33658" y="2567"/>
                  </a:lnTo>
                  <a:lnTo>
                    <a:pt x="3365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93" name="Google Shape;1518;p30">
            <a:extLst>
              <a:ext uri="{FF2B5EF4-FFF2-40B4-BE49-F238E27FC236}">
                <a16:creationId xmlns:a16="http://schemas.microsoft.com/office/drawing/2014/main" id="{AB3DE2D3-AB0A-8384-730B-7214D2AA8CDE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2401888"/>
            <a:ext cx="1376363" cy="2741612"/>
            <a:chOff x="203696" y="1843803"/>
            <a:chExt cx="1375311" cy="2742277"/>
          </a:xfrm>
        </p:grpSpPr>
        <p:sp>
          <p:nvSpPr>
            <p:cNvPr id="94" name="Google Shape;1519;p30">
              <a:extLst>
                <a:ext uri="{FF2B5EF4-FFF2-40B4-BE49-F238E27FC236}">
                  <a16:creationId xmlns:a16="http://schemas.microsoft.com/office/drawing/2014/main" id="{A37E0DA9-77FA-D3F3-7E65-4798692A5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49" y="2026825"/>
              <a:ext cx="991879" cy="2559255"/>
            </a:xfrm>
            <a:custGeom>
              <a:avLst/>
              <a:gdLst>
                <a:gd name="T0" fmla="*/ 1018 w 31174"/>
                <a:gd name="T1" fmla="*/ 0 h 104183"/>
                <a:gd name="T2" fmla="*/ 1018 w 31174"/>
                <a:gd name="T3" fmla="*/ 62867475 h 104183"/>
                <a:gd name="T4" fmla="*/ 31559118 w 31174"/>
                <a:gd name="T5" fmla="*/ 62867475 h 104183"/>
                <a:gd name="T6" fmla="*/ 31559118 w 31174"/>
                <a:gd name="T7" fmla="*/ 0 h 104183"/>
                <a:gd name="T8" fmla="*/ 1018 w 31174"/>
                <a:gd name="T9" fmla="*/ 0 h 104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74" h="104183" extrusionOk="0">
                  <a:moveTo>
                    <a:pt x="1" y="0"/>
                  </a:moveTo>
                  <a:lnTo>
                    <a:pt x="1" y="104182"/>
                  </a:lnTo>
                  <a:lnTo>
                    <a:pt x="31174" y="104182"/>
                  </a:lnTo>
                  <a:lnTo>
                    <a:pt x="3117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AD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95" name="Google Shape;1520;p30">
              <a:extLst>
                <a:ext uri="{FF2B5EF4-FFF2-40B4-BE49-F238E27FC236}">
                  <a16:creationId xmlns:a16="http://schemas.microsoft.com/office/drawing/2014/main" id="{4CDF105B-CB52-C104-6ABF-874D23C30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75" y="2026825"/>
              <a:ext cx="308502" cy="2559255"/>
            </a:xfrm>
            <a:custGeom>
              <a:avLst/>
              <a:gdLst>
                <a:gd name="T0" fmla="*/ 1018 w 9696"/>
                <a:gd name="T1" fmla="*/ 0 h 104183"/>
                <a:gd name="T2" fmla="*/ 1018 w 9696"/>
                <a:gd name="T3" fmla="*/ 62867475 h 104183"/>
                <a:gd name="T4" fmla="*/ 9815747 w 9696"/>
                <a:gd name="T5" fmla="*/ 62867475 h 104183"/>
                <a:gd name="T6" fmla="*/ 9815747 w 9696"/>
                <a:gd name="T7" fmla="*/ 0 h 104183"/>
                <a:gd name="T8" fmla="*/ 1018 w 9696"/>
                <a:gd name="T9" fmla="*/ 0 h 104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96" h="104183" extrusionOk="0">
                  <a:moveTo>
                    <a:pt x="1" y="0"/>
                  </a:moveTo>
                  <a:lnTo>
                    <a:pt x="1" y="104182"/>
                  </a:lnTo>
                  <a:lnTo>
                    <a:pt x="9696" y="104182"/>
                  </a:lnTo>
                  <a:lnTo>
                    <a:pt x="969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96" name="Google Shape;1521;p30">
              <a:extLst>
                <a:ext uri="{FF2B5EF4-FFF2-40B4-BE49-F238E27FC236}">
                  <a16:creationId xmlns:a16="http://schemas.microsoft.com/office/drawing/2014/main" id="{B92C9DF8-FD64-3C7A-A99F-DB01FDF72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12" y="1843803"/>
              <a:ext cx="279453" cy="114288"/>
            </a:xfrm>
            <a:custGeom>
              <a:avLst/>
              <a:gdLst>
                <a:gd name="T0" fmla="*/ 0 w 8783"/>
                <a:gd name="T1" fmla="*/ 0 h 3592"/>
                <a:gd name="T2" fmla="*/ 0 w 8783"/>
                <a:gd name="T3" fmla="*/ 3636344 h 3592"/>
                <a:gd name="T4" fmla="*/ 8890474 w 8783"/>
                <a:gd name="T5" fmla="*/ 3636344 h 3592"/>
                <a:gd name="T6" fmla="*/ 8890474 w 8783"/>
                <a:gd name="T7" fmla="*/ 0 h 3592"/>
                <a:gd name="T8" fmla="*/ 0 w 8783"/>
                <a:gd name="T9" fmla="*/ 0 h 3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83" h="3592" extrusionOk="0">
                  <a:moveTo>
                    <a:pt x="0" y="0"/>
                  </a:moveTo>
                  <a:lnTo>
                    <a:pt x="0" y="3592"/>
                  </a:lnTo>
                  <a:lnTo>
                    <a:pt x="8782" y="3592"/>
                  </a:lnTo>
                  <a:lnTo>
                    <a:pt x="87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D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97" name="Google Shape;1522;p30">
              <a:extLst>
                <a:ext uri="{FF2B5EF4-FFF2-40B4-BE49-F238E27FC236}">
                  <a16:creationId xmlns:a16="http://schemas.microsoft.com/office/drawing/2014/main" id="{86AF4C19-5237-F79C-6850-1CB972432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29" y="1843803"/>
              <a:ext cx="87116" cy="114288"/>
            </a:xfrm>
            <a:custGeom>
              <a:avLst/>
              <a:gdLst>
                <a:gd name="T0" fmla="*/ 1018 w 2738"/>
                <a:gd name="T1" fmla="*/ 0 h 3592"/>
                <a:gd name="T2" fmla="*/ 1018 w 2738"/>
                <a:gd name="T3" fmla="*/ 3636344 h 3592"/>
                <a:gd name="T4" fmla="*/ 2770785 w 2738"/>
                <a:gd name="T5" fmla="*/ 3636344 h 3592"/>
                <a:gd name="T6" fmla="*/ 2770785 w 2738"/>
                <a:gd name="T7" fmla="*/ 0 h 3592"/>
                <a:gd name="T8" fmla="*/ 1018 w 2738"/>
                <a:gd name="T9" fmla="*/ 0 h 3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8" h="3592" extrusionOk="0">
                  <a:moveTo>
                    <a:pt x="1" y="0"/>
                  </a:moveTo>
                  <a:lnTo>
                    <a:pt x="1" y="3592"/>
                  </a:lnTo>
                  <a:lnTo>
                    <a:pt x="2737" y="3592"/>
                  </a:lnTo>
                  <a:lnTo>
                    <a:pt x="27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98" name="Google Shape;1523;p30">
              <a:extLst>
                <a:ext uri="{FF2B5EF4-FFF2-40B4-BE49-F238E27FC236}">
                  <a16:creationId xmlns:a16="http://schemas.microsoft.com/office/drawing/2014/main" id="{A412D5B5-49B6-3D0B-3F31-F2C3E8938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576" y="1843803"/>
              <a:ext cx="279930" cy="114288"/>
            </a:xfrm>
            <a:custGeom>
              <a:avLst/>
              <a:gdLst>
                <a:gd name="T0" fmla="*/ 0 w 8798"/>
                <a:gd name="T1" fmla="*/ 0 h 3592"/>
                <a:gd name="T2" fmla="*/ 0 w 8798"/>
                <a:gd name="T3" fmla="*/ 3636344 h 3592"/>
                <a:gd name="T4" fmla="*/ 8905643 w 8798"/>
                <a:gd name="T5" fmla="*/ 3636344 h 3592"/>
                <a:gd name="T6" fmla="*/ 8905643 w 8798"/>
                <a:gd name="T7" fmla="*/ 0 h 3592"/>
                <a:gd name="T8" fmla="*/ 0 w 8798"/>
                <a:gd name="T9" fmla="*/ 0 h 3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98" h="3592" extrusionOk="0">
                  <a:moveTo>
                    <a:pt x="0" y="0"/>
                  </a:moveTo>
                  <a:lnTo>
                    <a:pt x="0" y="3592"/>
                  </a:lnTo>
                  <a:lnTo>
                    <a:pt x="8797" y="3592"/>
                  </a:lnTo>
                  <a:lnTo>
                    <a:pt x="87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D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99" name="Google Shape;1524;p30">
              <a:extLst>
                <a:ext uri="{FF2B5EF4-FFF2-40B4-BE49-F238E27FC236}">
                  <a16:creationId xmlns:a16="http://schemas.microsoft.com/office/drawing/2014/main" id="{817EAB2E-5AED-A882-1C2A-52B36A482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557" y="1843803"/>
              <a:ext cx="87053" cy="114288"/>
            </a:xfrm>
            <a:custGeom>
              <a:avLst/>
              <a:gdLst>
                <a:gd name="T0" fmla="*/ 0 w 2736"/>
                <a:gd name="T1" fmla="*/ 0 h 3592"/>
                <a:gd name="T2" fmla="*/ 0 w 2736"/>
                <a:gd name="T3" fmla="*/ 3636344 h 3592"/>
                <a:gd name="T4" fmla="*/ 2768801 w 2736"/>
                <a:gd name="T5" fmla="*/ 3636344 h 3592"/>
                <a:gd name="T6" fmla="*/ 2768801 w 2736"/>
                <a:gd name="T7" fmla="*/ 0 h 3592"/>
                <a:gd name="T8" fmla="*/ 0 w 2736"/>
                <a:gd name="T9" fmla="*/ 0 h 3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6" h="3592" extrusionOk="0">
                  <a:moveTo>
                    <a:pt x="0" y="0"/>
                  </a:moveTo>
                  <a:lnTo>
                    <a:pt x="0" y="3592"/>
                  </a:lnTo>
                  <a:lnTo>
                    <a:pt x="2735" y="3592"/>
                  </a:lnTo>
                  <a:lnTo>
                    <a:pt x="27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00" name="Google Shape;1525;p30">
              <a:extLst>
                <a:ext uri="{FF2B5EF4-FFF2-40B4-BE49-F238E27FC236}">
                  <a16:creationId xmlns:a16="http://schemas.microsoft.com/office/drawing/2014/main" id="{B6A89C13-1144-70FF-3E81-B931A44BF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96" y="1958058"/>
              <a:ext cx="1375311" cy="81739"/>
            </a:xfrm>
            <a:custGeom>
              <a:avLst/>
              <a:gdLst>
                <a:gd name="T0" fmla="*/ 1018 w 43225"/>
                <a:gd name="T1" fmla="*/ 1018 h 2569"/>
                <a:gd name="T2" fmla="*/ 1018 w 43225"/>
                <a:gd name="T3" fmla="*/ 2599707 h 2569"/>
                <a:gd name="T4" fmla="*/ 43758944 w 43225"/>
                <a:gd name="T5" fmla="*/ 2599707 h 2569"/>
                <a:gd name="T6" fmla="*/ 43758944 w 43225"/>
                <a:gd name="T7" fmla="*/ 1018 h 2569"/>
                <a:gd name="T8" fmla="*/ 1018 w 43225"/>
                <a:gd name="T9" fmla="*/ 1018 h 2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225" h="2569" extrusionOk="0">
                  <a:moveTo>
                    <a:pt x="1" y="1"/>
                  </a:moveTo>
                  <a:lnTo>
                    <a:pt x="1" y="2568"/>
                  </a:lnTo>
                  <a:lnTo>
                    <a:pt x="43225" y="2568"/>
                  </a:lnTo>
                  <a:lnTo>
                    <a:pt x="4322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01" name="Google Shape;1526;p30">
              <a:extLst>
                <a:ext uri="{FF2B5EF4-FFF2-40B4-BE49-F238E27FC236}">
                  <a16:creationId xmlns:a16="http://schemas.microsoft.com/office/drawing/2014/main" id="{A02C39B0-6CBD-71C7-C754-61020AAF2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2150900"/>
              <a:ext cx="908867" cy="105825"/>
            </a:xfrm>
            <a:custGeom>
              <a:avLst/>
              <a:gdLst>
                <a:gd name="T0" fmla="*/ 1018 w 28565"/>
                <a:gd name="T1" fmla="*/ 0 h 3326"/>
                <a:gd name="T2" fmla="*/ 1018 w 28565"/>
                <a:gd name="T3" fmla="*/ 3367087 h 3326"/>
                <a:gd name="T4" fmla="*/ 28916861 w 28565"/>
                <a:gd name="T5" fmla="*/ 3367087 h 3326"/>
                <a:gd name="T6" fmla="*/ 28916861 w 28565"/>
                <a:gd name="T7" fmla="*/ 0 h 3326"/>
                <a:gd name="T8" fmla="*/ 1018 w 28565"/>
                <a:gd name="T9" fmla="*/ 0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6" extrusionOk="0">
                  <a:moveTo>
                    <a:pt x="1" y="0"/>
                  </a:moveTo>
                  <a:lnTo>
                    <a:pt x="1" y="3326"/>
                  </a:lnTo>
                  <a:lnTo>
                    <a:pt x="28564" y="3326"/>
                  </a:lnTo>
                  <a:lnTo>
                    <a:pt x="2856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02" name="Google Shape;1527;p30">
              <a:extLst>
                <a:ext uri="{FF2B5EF4-FFF2-40B4-BE49-F238E27FC236}">
                  <a16:creationId xmlns:a16="http://schemas.microsoft.com/office/drawing/2014/main" id="{FCA4B103-1B3B-4FEC-2916-9A95885BC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2353129"/>
              <a:ext cx="908867" cy="105793"/>
            </a:xfrm>
            <a:custGeom>
              <a:avLst/>
              <a:gdLst>
                <a:gd name="T0" fmla="*/ 1018 w 28565"/>
                <a:gd name="T1" fmla="*/ 0 h 3325"/>
                <a:gd name="T2" fmla="*/ 1018 w 28565"/>
                <a:gd name="T3" fmla="*/ 3366063 h 3325"/>
                <a:gd name="T4" fmla="*/ 28916861 w 28565"/>
                <a:gd name="T5" fmla="*/ 3366063 h 3325"/>
                <a:gd name="T6" fmla="*/ 28916861 w 28565"/>
                <a:gd name="T7" fmla="*/ 0 h 3325"/>
                <a:gd name="T8" fmla="*/ 1018 w 28565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5" extrusionOk="0">
                  <a:moveTo>
                    <a:pt x="1" y="0"/>
                  </a:moveTo>
                  <a:lnTo>
                    <a:pt x="1" y="3325"/>
                  </a:lnTo>
                  <a:lnTo>
                    <a:pt x="28564" y="3325"/>
                  </a:lnTo>
                  <a:lnTo>
                    <a:pt x="2856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03" name="Google Shape;1528;p30">
              <a:extLst>
                <a:ext uri="{FF2B5EF4-FFF2-40B4-BE49-F238E27FC236}">
                  <a16:creationId xmlns:a16="http://schemas.microsoft.com/office/drawing/2014/main" id="{9D01EFFE-6AB0-F7F2-F7BF-DF9D41FCE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2555294"/>
              <a:ext cx="908867" cy="105857"/>
            </a:xfrm>
            <a:custGeom>
              <a:avLst/>
              <a:gdLst>
                <a:gd name="T0" fmla="*/ 1018 w 28565"/>
                <a:gd name="T1" fmla="*/ 1018 h 3327"/>
                <a:gd name="T2" fmla="*/ 1018 w 28565"/>
                <a:gd name="T3" fmla="*/ 3367093 h 3327"/>
                <a:gd name="T4" fmla="*/ 28916861 w 28565"/>
                <a:gd name="T5" fmla="*/ 3367093 h 3327"/>
                <a:gd name="T6" fmla="*/ 28916861 w 28565"/>
                <a:gd name="T7" fmla="*/ 1018 h 3327"/>
                <a:gd name="T8" fmla="*/ 1018 w 28565"/>
                <a:gd name="T9" fmla="*/ 1018 h 3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7" extrusionOk="0">
                  <a:moveTo>
                    <a:pt x="1" y="1"/>
                  </a:moveTo>
                  <a:lnTo>
                    <a:pt x="1" y="3326"/>
                  </a:lnTo>
                  <a:lnTo>
                    <a:pt x="28564" y="3326"/>
                  </a:lnTo>
                  <a:lnTo>
                    <a:pt x="2856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04" name="Google Shape;1529;p30">
              <a:extLst>
                <a:ext uri="{FF2B5EF4-FFF2-40B4-BE49-F238E27FC236}">
                  <a16:creationId xmlns:a16="http://schemas.microsoft.com/office/drawing/2014/main" id="{F5D72831-A41B-12AB-001E-BD0BE9A61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2757522"/>
              <a:ext cx="908867" cy="105825"/>
            </a:xfrm>
            <a:custGeom>
              <a:avLst/>
              <a:gdLst>
                <a:gd name="T0" fmla="*/ 1018 w 28565"/>
                <a:gd name="T1" fmla="*/ 1018 h 3326"/>
                <a:gd name="T2" fmla="*/ 1018 w 28565"/>
                <a:gd name="T3" fmla="*/ 3366069 h 3326"/>
                <a:gd name="T4" fmla="*/ 28916861 w 28565"/>
                <a:gd name="T5" fmla="*/ 3366069 h 3326"/>
                <a:gd name="T6" fmla="*/ 28916861 w 28565"/>
                <a:gd name="T7" fmla="*/ 1018 h 3326"/>
                <a:gd name="T8" fmla="*/ 1018 w 28565"/>
                <a:gd name="T9" fmla="*/ 1018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6" extrusionOk="0">
                  <a:moveTo>
                    <a:pt x="1" y="1"/>
                  </a:moveTo>
                  <a:lnTo>
                    <a:pt x="1" y="3325"/>
                  </a:lnTo>
                  <a:lnTo>
                    <a:pt x="28564" y="3325"/>
                  </a:lnTo>
                  <a:lnTo>
                    <a:pt x="2856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05" name="Google Shape;1530;p30">
              <a:extLst>
                <a:ext uri="{FF2B5EF4-FFF2-40B4-BE49-F238E27FC236}">
                  <a16:creationId xmlns:a16="http://schemas.microsoft.com/office/drawing/2014/main" id="{DF2FBA32-1EE6-C88C-5216-2C23D0FF3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2959719"/>
              <a:ext cx="908867" cy="105857"/>
            </a:xfrm>
            <a:custGeom>
              <a:avLst/>
              <a:gdLst>
                <a:gd name="T0" fmla="*/ 1018 w 28565"/>
                <a:gd name="T1" fmla="*/ 1018 h 3327"/>
                <a:gd name="T2" fmla="*/ 1018 w 28565"/>
                <a:gd name="T3" fmla="*/ 3367093 h 3327"/>
                <a:gd name="T4" fmla="*/ 28916861 w 28565"/>
                <a:gd name="T5" fmla="*/ 3367093 h 3327"/>
                <a:gd name="T6" fmla="*/ 28916861 w 28565"/>
                <a:gd name="T7" fmla="*/ 1018 h 3327"/>
                <a:gd name="T8" fmla="*/ 1018 w 28565"/>
                <a:gd name="T9" fmla="*/ 1018 h 3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7" extrusionOk="0">
                  <a:moveTo>
                    <a:pt x="1" y="1"/>
                  </a:moveTo>
                  <a:lnTo>
                    <a:pt x="1" y="3326"/>
                  </a:lnTo>
                  <a:lnTo>
                    <a:pt x="28564" y="3326"/>
                  </a:lnTo>
                  <a:lnTo>
                    <a:pt x="2856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06" name="Google Shape;1531;p30">
              <a:extLst>
                <a:ext uri="{FF2B5EF4-FFF2-40B4-BE49-F238E27FC236}">
                  <a16:creationId xmlns:a16="http://schemas.microsoft.com/office/drawing/2014/main" id="{3CA11127-6DE4-3FE3-3BD0-62A56458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3161947"/>
              <a:ext cx="908867" cy="105793"/>
            </a:xfrm>
            <a:custGeom>
              <a:avLst/>
              <a:gdLst>
                <a:gd name="T0" fmla="*/ 1018 w 28565"/>
                <a:gd name="T1" fmla="*/ 0 h 3325"/>
                <a:gd name="T2" fmla="*/ 1018 w 28565"/>
                <a:gd name="T3" fmla="*/ 3366063 h 3325"/>
                <a:gd name="T4" fmla="*/ 28916861 w 28565"/>
                <a:gd name="T5" fmla="*/ 3366063 h 3325"/>
                <a:gd name="T6" fmla="*/ 28916861 w 28565"/>
                <a:gd name="T7" fmla="*/ 0 h 3325"/>
                <a:gd name="T8" fmla="*/ 1018 w 28565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5" extrusionOk="0">
                  <a:moveTo>
                    <a:pt x="1" y="0"/>
                  </a:moveTo>
                  <a:lnTo>
                    <a:pt x="1" y="3325"/>
                  </a:lnTo>
                  <a:lnTo>
                    <a:pt x="28564" y="3325"/>
                  </a:lnTo>
                  <a:lnTo>
                    <a:pt x="2856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07" name="Google Shape;1532;p30">
              <a:extLst>
                <a:ext uri="{FF2B5EF4-FFF2-40B4-BE49-F238E27FC236}">
                  <a16:creationId xmlns:a16="http://schemas.microsoft.com/office/drawing/2014/main" id="{FAD444C3-489A-6AFE-84CC-5ADB5D603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525" y="3161947"/>
              <a:ext cx="266981" cy="105793"/>
            </a:xfrm>
            <a:custGeom>
              <a:avLst/>
              <a:gdLst>
                <a:gd name="T0" fmla="*/ 1018 w 8391"/>
                <a:gd name="T1" fmla="*/ 0 h 3325"/>
                <a:gd name="T2" fmla="*/ 1018 w 8391"/>
                <a:gd name="T3" fmla="*/ 3366063 h 3325"/>
                <a:gd name="T4" fmla="*/ 8493661 w 8391"/>
                <a:gd name="T5" fmla="*/ 3366063 h 3325"/>
                <a:gd name="T6" fmla="*/ 8493661 w 8391"/>
                <a:gd name="T7" fmla="*/ 0 h 3325"/>
                <a:gd name="T8" fmla="*/ 1018 w 8391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91" h="3325" extrusionOk="0">
                  <a:moveTo>
                    <a:pt x="1" y="0"/>
                  </a:moveTo>
                  <a:lnTo>
                    <a:pt x="1" y="3325"/>
                  </a:lnTo>
                  <a:lnTo>
                    <a:pt x="8390" y="3325"/>
                  </a:lnTo>
                  <a:lnTo>
                    <a:pt x="839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08" name="Google Shape;1533;p30">
              <a:extLst>
                <a:ext uri="{FF2B5EF4-FFF2-40B4-BE49-F238E27FC236}">
                  <a16:creationId xmlns:a16="http://schemas.microsoft.com/office/drawing/2014/main" id="{042CC370-B302-BA01-3E58-B8F74DDCF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3364144"/>
              <a:ext cx="908867" cy="105825"/>
            </a:xfrm>
            <a:custGeom>
              <a:avLst/>
              <a:gdLst>
                <a:gd name="T0" fmla="*/ 1018 w 28565"/>
                <a:gd name="T1" fmla="*/ 0 h 3326"/>
                <a:gd name="T2" fmla="*/ 1018 w 28565"/>
                <a:gd name="T3" fmla="*/ 3367087 h 3326"/>
                <a:gd name="T4" fmla="*/ 28916861 w 28565"/>
                <a:gd name="T5" fmla="*/ 3367087 h 3326"/>
                <a:gd name="T6" fmla="*/ 28916861 w 28565"/>
                <a:gd name="T7" fmla="*/ 0 h 3326"/>
                <a:gd name="T8" fmla="*/ 1018 w 28565"/>
                <a:gd name="T9" fmla="*/ 0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6" extrusionOk="0">
                  <a:moveTo>
                    <a:pt x="1" y="0"/>
                  </a:moveTo>
                  <a:lnTo>
                    <a:pt x="1" y="3326"/>
                  </a:lnTo>
                  <a:lnTo>
                    <a:pt x="28564" y="3326"/>
                  </a:lnTo>
                  <a:lnTo>
                    <a:pt x="2856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09" name="Google Shape;1534;p30">
              <a:extLst>
                <a:ext uri="{FF2B5EF4-FFF2-40B4-BE49-F238E27FC236}">
                  <a16:creationId xmlns:a16="http://schemas.microsoft.com/office/drawing/2014/main" id="{F19018E8-6D88-77C9-26CF-26086FFCB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3566372"/>
              <a:ext cx="908867" cy="105793"/>
            </a:xfrm>
            <a:custGeom>
              <a:avLst/>
              <a:gdLst>
                <a:gd name="T0" fmla="*/ 1018 w 28565"/>
                <a:gd name="T1" fmla="*/ 0 h 3325"/>
                <a:gd name="T2" fmla="*/ 1018 w 28565"/>
                <a:gd name="T3" fmla="*/ 3365045 h 3325"/>
                <a:gd name="T4" fmla="*/ 28916861 w 28565"/>
                <a:gd name="T5" fmla="*/ 3365045 h 3325"/>
                <a:gd name="T6" fmla="*/ 28916861 w 28565"/>
                <a:gd name="T7" fmla="*/ 0 h 3325"/>
                <a:gd name="T8" fmla="*/ 1018 w 28565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5" extrusionOk="0">
                  <a:moveTo>
                    <a:pt x="1" y="0"/>
                  </a:moveTo>
                  <a:lnTo>
                    <a:pt x="1" y="3324"/>
                  </a:lnTo>
                  <a:lnTo>
                    <a:pt x="28564" y="3324"/>
                  </a:lnTo>
                  <a:lnTo>
                    <a:pt x="2856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10" name="Google Shape;1535;p30">
              <a:extLst>
                <a:ext uri="{FF2B5EF4-FFF2-40B4-BE49-F238E27FC236}">
                  <a16:creationId xmlns:a16="http://schemas.microsoft.com/office/drawing/2014/main" id="{29437F2E-6838-E46B-6F8D-DACF8FEFD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3768537"/>
              <a:ext cx="908867" cy="105857"/>
            </a:xfrm>
            <a:custGeom>
              <a:avLst/>
              <a:gdLst>
                <a:gd name="T0" fmla="*/ 1018 w 28565"/>
                <a:gd name="T1" fmla="*/ 1018 h 3327"/>
                <a:gd name="T2" fmla="*/ 1018 w 28565"/>
                <a:gd name="T3" fmla="*/ 3367093 h 3327"/>
                <a:gd name="T4" fmla="*/ 28916861 w 28565"/>
                <a:gd name="T5" fmla="*/ 3367093 h 3327"/>
                <a:gd name="T6" fmla="*/ 28916861 w 28565"/>
                <a:gd name="T7" fmla="*/ 1018 h 3327"/>
                <a:gd name="T8" fmla="*/ 1018 w 28565"/>
                <a:gd name="T9" fmla="*/ 1018 h 3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7" extrusionOk="0">
                  <a:moveTo>
                    <a:pt x="1" y="1"/>
                  </a:moveTo>
                  <a:lnTo>
                    <a:pt x="1" y="3326"/>
                  </a:lnTo>
                  <a:lnTo>
                    <a:pt x="28564" y="3326"/>
                  </a:lnTo>
                  <a:lnTo>
                    <a:pt x="2856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11" name="Google Shape;1536;p30">
              <a:extLst>
                <a:ext uri="{FF2B5EF4-FFF2-40B4-BE49-F238E27FC236}">
                  <a16:creationId xmlns:a16="http://schemas.microsoft.com/office/drawing/2014/main" id="{A41A8E1C-3539-BA79-8D34-E7964CCEA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3970765"/>
              <a:ext cx="908867" cy="105825"/>
            </a:xfrm>
            <a:custGeom>
              <a:avLst/>
              <a:gdLst>
                <a:gd name="T0" fmla="*/ 1018 w 28565"/>
                <a:gd name="T1" fmla="*/ 1018 h 3326"/>
                <a:gd name="T2" fmla="*/ 1018 w 28565"/>
                <a:gd name="T3" fmla="*/ 3366069 h 3326"/>
                <a:gd name="T4" fmla="*/ 28916861 w 28565"/>
                <a:gd name="T5" fmla="*/ 3366069 h 3326"/>
                <a:gd name="T6" fmla="*/ 28916861 w 28565"/>
                <a:gd name="T7" fmla="*/ 1018 h 3326"/>
                <a:gd name="T8" fmla="*/ 1018 w 28565"/>
                <a:gd name="T9" fmla="*/ 1018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6" extrusionOk="0">
                  <a:moveTo>
                    <a:pt x="1" y="1"/>
                  </a:moveTo>
                  <a:lnTo>
                    <a:pt x="1" y="3325"/>
                  </a:lnTo>
                  <a:lnTo>
                    <a:pt x="28564" y="3325"/>
                  </a:lnTo>
                  <a:lnTo>
                    <a:pt x="2856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12" name="Google Shape;1537;p30">
              <a:extLst>
                <a:ext uri="{FF2B5EF4-FFF2-40B4-BE49-F238E27FC236}">
                  <a16:creationId xmlns:a16="http://schemas.microsoft.com/office/drawing/2014/main" id="{342DD63E-26B7-93C0-FFE2-22776F20F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4172962"/>
              <a:ext cx="908867" cy="105825"/>
            </a:xfrm>
            <a:custGeom>
              <a:avLst/>
              <a:gdLst>
                <a:gd name="T0" fmla="*/ 1018 w 28565"/>
                <a:gd name="T1" fmla="*/ 0 h 3326"/>
                <a:gd name="T2" fmla="*/ 1018 w 28565"/>
                <a:gd name="T3" fmla="*/ 3367087 h 3326"/>
                <a:gd name="T4" fmla="*/ 28916861 w 28565"/>
                <a:gd name="T5" fmla="*/ 3367087 h 3326"/>
                <a:gd name="T6" fmla="*/ 28916861 w 28565"/>
                <a:gd name="T7" fmla="*/ 0 h 3326"/>
                <a:gd name="T8" fmla="*/ 1018 w 28565"/>
                <a:gd name="T9" fmla="*/ 0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5" h="3326" extrusionOk="0">
                  <a:moveTo>
                    <a:pt x="1" y="0"/>
                  </a:moveTo>
                  <a:lnTo>
                    <a:pt x="1" y="3326"/>
                  </a:lnTo>
                  <a:lnTo>
                    <a:pt x="28564" y="3326"/>
                  </a:lnTo>
                  <a:lnTo>
                    <a:pt x="2856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13" name="Google Shape;1538;p30">
              <a:extLst>
                <a:ext uri="{FF2B5EF4-FFF2-40B4-BE49-F238E27FC236}">
                  <a16:creationId xmlns:a16="http://schemas.microsoft.com/office/drawing/2014/main" id="{3479468F-1B38-921A-0351-5799BA485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51" y="3768537"/>
              <a:ext cx="383465" cy="105857"/>
            </a:xfrm>
            <a:custGeom>
              <a:avLst/>
              <a:gdLst>
                <a:gd name="T0" fmla="*/ 1018 w 12052"/>
                <a:gd name="T1" fmla="*/ 1018 h 3327"/>
                <a:gd name="T2" fmla="*/ 1018 w 12052"/>
                <a:gd name="T3" fmla="*/ 3367093 h 3327"/>
                <a:gd name="T4" fmla="*/ 12199895 w 12052"/>
                <a:gd name="T5" fmla="*/ 3367093 h 3327"/>
                <a:gd name="T6" fmla="*/ 12199895 w 12052"/>
                <a:gd name="T7" fmla="*/ 1018 h 3327"/>
                <a:gd name="T8" fmla="*/ 1018 w 12052"/>
                <a:gd name="T9" fmla="*/ 1018 h 3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52" h="3327" extrusionOk="0">
                  <a:moveTo>
                    <a:pt x="1" y="1"/>
                  </a:moveTo>
                  <a:lnTo>
                    <a:pt x="1" y="3326"/>
                  </a:lnTo>
                  <a:lnTo>
                    <a:pt x="12051" y="3326"/>
                  </a:lnTo>
                  <a:lnTo>
                    <a:pt x="120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14" name="Google Shape;1539;p30">
              <a:extLst>
                <a:ext uri="{FF2B5EF4-FFF2-40B4-BE49-F238E27FC236}">
                  <a16:creationId xmlns:a16="http://schemas.microsoft.com/office/drawing/2014/main" id="{8DBAD2F3-1B1E-9721-92BD-C746F44DF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02" y="2353129"/>
              <a:ext cx="108052" cy="105793"/>
            </a:xfrm>
            <a:custGeom>
              <a:avLst/>
              <a:gdLst>
                <a:gd name="T0" fmla="*/ 0 w 3396"/>
                <a:gd name="T1" fmla="*/ 0 h 3325"/>
                <a:gd name="T2" fmla="*/ 0 w 3396"/>
                <a:gd name="T3" fmla="*/ 3366063 h 3325"/>
                <a:gd name="T4" fmla="*/ 3436919 w 3396"/>
                <a:gd name="T5" fmla="*/ 3366063 h 3325"/>
                <a:gd name="T6" fmla="*/ 3436919 w 3396"/>
                <a:gd name="T7" fmla="*/ 0 h 3325"/>
                <a:gd name="T8" fmla="*/ 0 w 3396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6" h="3325" extrusionOk="0">
                  <a:moveTo>
                    <a:pt x="0" y="0"/>
                  </a:moveTo>
                  <a:lnTo>
                    <a:pt x="0" y="3325"/>
                  </a:lnTo>
                  <a:lnTo>
                    <a:pt x="3395" y="3325"/>
                  </a:lnTo>
                  <a:lnTo>
                    <a:pt x="33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15" name="Google Shape;1540;p30">
              <a:extLst>
                <a:ext uri="{FF2B5EF4-FFF2-40B4-BE49-F238E27FC236}">
                  <a16:creationId xmlns:a16="http://schemas.microsoft.com/office/drawing/2014/main" id="{C50749E7-29F9-0C74-5942-71406E3FD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534" y="2353129"/>
              <a:ext cx="108498" cy="105793"/>
            </a:xfrm>
            <a:custGeom>
              <a:avLst/>
              <a:gdLst>
                <a:gd name="T0" fmla="*/ 1018 w 3410"/>
                <a:gd name="T1" fmla="*/ 0 h 3325"/>
                <a:gd name="T2" fmla="*/ 1018 w 3410"/>
                <a:gd name="T3" fmla="*/ 3366063 h 3325"/>
                <a:gd name="T4" fmla="*/ 3451127 w 3410"/>
                <a:gd name="T5" fmla="*/ 3366063 h 3325"/>
                <a:gd name="T6" fmla="*/ 3451127 w 3410"/>
                <a:gd name="T7" fmla="*/ 0 h 3325"/>
                <a:gd name="T8" fmla="*/ 1018 w 3410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0" h="3325" extrusionOk="0">
                  <a:moveTo>
                    <a:pt x="1" y="0"/>
                  </a:moveTo>
                  <a:lnTo>
                    <a:pt x="1" y="3325"/>
                  </a:lnTo>
                  <a:lnTo>
                    <a:pt x="3409" y="3325"/>
                  </a:lnTo>
                  <a:lnTo>
                    <a:pt x="340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16" name="Google Shape;1541;p30">
              <a:extLst>
                <a:ext uri="{FF2B5EF4-FFF2-40B4-BE49-F238E27FC236}">
                  <a16:creationId xmlns:a16="http://schemas.microsoft.com/office/drawing/2014/main" id="{A6171E64-FFEB-AE38-828D-158883E55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062" y="2353129"/>
              <a:ext cx="108498" cy="105793"/>
            </a:xfrm>
            <a:custGeom>
              <a:avLst/>
              <a:gdLst>
                <a:gd name="T0" fmla="*/ 0 w 3410"/>
                <a:gd name="T1" fmla="*/ 0 h 3325"/>
                <a:gd name="T2" fmla="*/ 0 w 3410"/>
                <a:gd name="T3" fmla="*/ 3366063 h 3325"/>
                <a:gd name="T4" fmla="*/ 3452145 w 3410"/>
                <a:gd name="T5" fmla="*/ 3366063 h 3325"/>
                <a:gd name="T6" fmla="*/ 3452145 w 3410"/>
                <a:gd name="T7" fmla="*/ 0 h 3325"/>
                <a:gd name="T8" fmla="*/ 0 w 3410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0" h="3325" extrusionOk="0">
                  <a:moveTo>
                    <a:pt x="0" y="0"/>
                  </a:moveTo>
                  <a:lnTo>
                    <a:pt x="0" y="3325"/>
                  </a:lnTo>
                  <a:lnTo>
                    <a:pt x="3410" y="3325"/>
                  </a:lnTo>
                  <a:lnTo>
                    <a:pt x="34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17" name="Google Shape;1542;p30">
              <a:extLst>
                <a:ext uri="{FF2B5EF4-FFF2-40B4-BE49-F238E27FC236}">
                  <a16:creationId xmlns:a16="http://schemas.microsoft.com/office/drawing/2014/main" id="{C1A5D647-3EB6-CF13-3754-1C6336C2F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2150900"/>
              <a:ext cx="216550" cy="105825"/>
            </a:xfrm>
            <a:custGeom>
              <a:avLst/>
              <a:gdLst>
                <a:gd name="T0" fmla="*/ 1018 w 6806"/>
                <a:gd name="T1" fmla="*/ 0 h 3326"/>
                <a:gd name="T2" fmla="*/ 1018 w 6806"/>
                <a:gd name="T3" fmla="*/ 3367087 h 3326"/>
                <a:gd name="T4" fmla="*/ 6890083 w 6806"/>
                <a:gd name="T5" fmla="*/ 3367087 h 3326"/>
                <a:gd name="T6" fmla="*/ 6890083 w 6806"/>
                <a:gd name="T7" fmla="*/ 0 h 3326"/>
                <a:gd name="T8" fmla="*/ 1018 w 6806"/>
                <a:gd name="T9" fmla="*/ 0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6" extrusionOk="0">
                  <a:moveTo>
                    <a:pt x="1" y="0"/>
                  </a:moveTo>
                  <a:lnTo>
                    <a:pt x="1" y="3326"/>
                  </a:lnTo>
                  <a:lnTo>
                    <a:pt x="6806" y="3326"/>
                  </a:lnTo>
                  <a:lnTo>
                    <a:pt x="68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18" name="Google Shape;1543;p30">
              <a:extLst>
                <a:ext uri="{FF2B5EF4-FFF2-40B4-BE49-F238E27FC236}">
                  <a16:creationId xmlns:a16="http://schemas.microsoft.com/office/drawing/2014/main" id="{F77C2F7A-FF57-CABC-7965-B7F7D9824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2353129"/>
              <a:ext cx="216550" cy="105793"/>
            </a:xfrm>
            <a:custGeom>
              <a:avLst/>
              <a:gdLst>
                <a:gd name="T0" fmla="*/ 1018 w 6806"/>
                <a:gd name="T1" fmla="*/ 0 h 3325"/>
                <a:gd name="T2" fmla="*/ 1018 w 6806"/>
                <a:gd name="T3" fmla="*/ 3366063 h 3325"/>
                <a:gd name="T4" fmla="*/ 6890083 w 6806"/>
                <a:gd name="T5" fmla="*/ 3366063 h 3325"/>
                <a:gd name="T6" fmla="*/ 6890083 w 6806"/>
                <a:gd name="T7" fmla="*/ 0 h 3325"/>
                <a:gd name="T8" fmla="*/ 1018 w 6806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5" extrusionOk="0">
                  <a:moveTo>
                    <a:pt x="1" y="0"/>
                  </a:moveTo>
                  <a:lnTo>
                    <a:pt x="1" y="3325"/>
                  </a:lnTo>
                  <a:lnTo>
                    <a:pt x="6806" y="3325"/>
                  </a:lnTo>
                  <a:lnTo>
                    <a:pt x="68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19" name="Google Shape;1544;p30">
              <a:extLst>
                <a:ext uri="{FF2B5EF4-FFF2-40B4-BE49-F238E27FC236}">
                  <a16:creationId xmlns:a16="http://schemas.microsoft.com/office/drawing/2014/main" id="{AC7E7DDD-939B-ED27-3196-B2A66CFD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2555294"/>
              <a:ext cx="216550" cy="105857"/>
            </a:xfrm>
            <a:custGeom>
              <a:avLst/>
              <a:gdLst>
                <a:gd name="T0" fmla="*/ 1018 w 6806"/>
                <a:gd name="T1" fmla="*/ 1018 h 3327"/>
                <a:gd name="T2" fmla="*/ 1018 w 6806"/>
                <a:gd name="T3" fmla="*/ 3367093 h 3327"/>
                <a:gd name="T4" fmla="*/ 6890083 w 6806"/>
                <a:gd name="T5" fmla="*/ 3367093 h 3327"/>
                <a:gd name="T6" fmla="*/ 6890083 w 6806"/>
                <a:gd name="T7" fmla="*/ 1018 h 3327"/>
                <a:gd name="T8" fmla="*/ 1018 w 6806"/>
                <a:gd name="T9" fmla="*/ 1018 h 3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7" extrusionOk="0">
                  <a:moveTo>
                    <a:pt x="1" y="1"/>
                  </a:moveTo>
                  <a:lnTo>
                    <a:pt x="1" y="3326"/>
                  </a:lnTo>
                  <a:lnTo>
                    <a:pt x="6806" y="3326"/>
                  </a:lnTo>
                  <a:lnTo>
                    <a:pt x="680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20" name="Google Shape;1545;p30">
              <a:extLst>
                <a:ext uri="{FF2B5EF4-FFF2-40B4-BE49-F238E27FC236}">
                  <a16:creationId xmlns:a16="http://schemas.microsoft.com/office/drawing/2014/main" id="{C22CDF1B-BEEA-C598-D72C-92A5FF70C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2757522"/>
              <a:ext cx="216550" cy="105825"/>
            </a:xfrm>
            <a:custGeom>
              <a:avLst/>
              <a:gdLst>
                <a:gd name="T0" fmla="*/ 1018 w 6806"/>
                <a:gd name="T1" fmla="*/ 1018 h 3326"/>
                <a:gd name="T2" fmla="*/ 1018 w 6806"/>
                <a:gd name="T3" fmla="*/ 3366069 h 3326"/>
                <a:gd name="T4" fmla="*/ 6890083 w 6806"/>
                <a:gd name="T5" fmla="*/ 3366069 h 3326"/>
                <a:gd name="T6" fmla="*/ 6890083 w 6806"/>
                <a:gd name="T7" fmla="*/ 1018 h 3326"/>
                <a:gd name="T8" fmla="*/ 1018 w 6806"/>
                <a:gd name="T9" fmla="*/ 1018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6" extrusionOk="0">
                  <a:moveTo>
                    <a:pt x="1" y="1"/>
                  </a:moveTo>
                  <a:lnTo>
                    <a:pt x="1" y="3325"/>
                  </a:lnTo>
                  <a:lnTo>
                    <a:pt x="6806" y="3325"/>
                  </a:lnTo>
                  <a:lnTo>
                    <a:pt x="680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21" name="Google Shape;1546;p30">
              <a:extLst>
                <a:ext uri="{FF2B5EF4-FFF2-40B4-BE49-F238E27FC236}">
                  <a16:creationId xmlns:a16="http://schemas.microsoft.com/office/drawing/2014/main" id="{C79E9F58-E48D-2F6B-52A4-3C4607813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2959719"/>
              <a:ext cx="216550" cy="105857"/>
            </a:xfrm>
            <a:custGeom>
              <a:avLst/>
              <a:gdLst>
                <a:gd name="T0" fmla="*/ 1018 w 6806"/>
                <a:gd name="T1" fmla="*/ 1018 h 3327"/>
                <a:gd name="T2" fmla="*/ 1018 w 6806"/>
                <a:gd name="T3" fmla="*/ 3367093 h 3327"/>
                <a:gd name="T4" fmla="*/ 6890083 w 6806"/>
                <a:gd name="T5" fmla="*/ 3367093 h 3327"/>
                <a:gd name="T6" fmla="*/ 6890083 w 6806"/>
                <a:gd name="T7" fmla="*/ 1018 h 3327"/>
                <a:gd name="T8" fmla="*/ 1018 w 6806"/>
                <a:gd name="T9" fmla="*/ 1018 h 3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7" extrusionOk="0">
                  <a:moveTo>
                    <a:pt x="1" y="1"/>
                  </a:moveTo>
                  <a:lnTo>
                    <a:pt x="1" y="3326"/>
                  </a:lnTo>
                  <a:lnTo>
                    <a:pt x="6806" y="3326"/>
                  </a:lnTo>
                  <a:lnTo>
                    <a:pt x="680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22" name="Google Shape;1547;p30">
              <a:extLst>
                <a:ext uri="{FF2B5EF4-FFF2-40B4-BE49-F238E27FC236}">
                  <a16:creationId xmlns:a16="http://schemas.microsoft.com/office/drawing/2014/main" id="{957C9AD3-0A1E-03D6-B22F-078E4EAAD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3161947"/>
              <a:ext cx="216550" cy="105793"/>
            </a:xfrm>
            <a:custGeom>
              <a:avLst/>
              <a:gdLst>
                <a:gd name="T0" fmla="*/ 1018 w 6806"/>
                <a:gd name="T1" fmla="*/ 0 h 3325"/>
                <a:gd name="T2" fmla="*/ 1018 w 6806"/>
                <a:gd name="T3" fmla="*/ 3366063 h 3325"/>
                <a:gd name="T4" fmla="*/ 6890083 w 6806"/>
                <a:gd name="T5" fmla="*/ 3366063 h 3325"/>
                <a:gd name="T6" fmla="*/ 6890083 w 6806"/>
                <a:gd name="T7" fmla="*/ 0 h 3325"/>
                <a:gd name="T8" fmla="*/ 1018 w 6806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5" extrusionOk="0">
                  <a:moveTo>
                    <a:pt x="1" y="0"/>
                  </a:moveTo>
                  <a:lnTo>
                    <a:pt x="1" y="3325"/>
                  </a:lnTo>
                  <a:lnTo>
                    <a:pt x="6806" y="3325"/>
                  </a:lnTo>
                  <a:lnTo>
                    <a:pt x="68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23" name="Google Shape;1548;p30">
              <a:extLst>
                <a:ext uri="{FF2B5EF4-FFF2-40B4-BE49-F238E27FC236}">
                  <a16:creationId xmlns:a16="http://schemas.microsoft.com/office/drawing/2014/main" id="{5F46B977-BEE5-D7FE-6272-487D94997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3364144"/>
              <a:ext cx="216550" cy="105825"/>
            </a:xfrm>
            <a:custGeom>
              <a:avLst/>
              <a:gdLst>
                <a:gd name="T0" fmla="*/ 1018 w 6806"/>
                <a:gd name="T1" fmla="*/ 0 h 3326"/>
                <a:gd name="T2" fmla="*/ 1018 w 6806"/>
                <a:gd name="T3" fmla="*/ 3367087 h 3326"/>
                <a:gd name="T4" fmla="*/ 6890083 w 6806"/>
                <a:gd name="T5" fmla="*/ 3367087 h 3326"/>
                <a:gd name="T6" fmla="*/ 6890083 w 6806"/>
                <a:gd name="T7" fmla="*/ 0 h 3326"/>
                <a:gd name="T8" fmla="*/ 1018 w 6806"/>
                <a:gd name="T9" fmla="*/ 0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6" extrusionOk="0">
                  <a:moveTo>
                    <a:pt x="1" y="0"/>
                  </a:moveTo>
                  <a:lnTo>
                    <a:pt x="1" y="3326"/>
                  </a:lnTo>
                  <a:lnTo>
                    <a:pt x="6806" y="3326"/>
                  </a:lnTo>
                  <a:lnTo>
                    <a:pt x="68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24" name="Google Shape;1549;p30">
              <a:extLst>
                <a:ext uri="{FF2B5EF4-FFF2-40B4-BE49-F238E27FC236}">
                  <a16:creationId xmlns:a16="http://schemas.microsoft.com/office/drawing/2014/main" id="{7172C348-A856-5171-1C6E-C978A942C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3566372"/>
              <a:ext cx="216550" cy="105793"/>
            </a:xfrm>
            <a:custGeom>
              <a:avLst/>
              <a:gdLst>
                <a:gd name="T0" fmla="*/ 1018 w 6806"/>
                <a:gd name="T1" fmla="*/ 0 h 3325"/>
                <a:gd name="T2" fmla="*/ 1018 w 6806"/>
                <a:gd name="T3" fmla="*/ 3365045 h 3325"/>
                <a:gd name="T4" fmla="*/ 6890083 w 6806"/>
                <a:gd name="T5" fmla="*/ 3365045 h 3325"/>
                <a:gd name="T6" fmla="*/ 6890083 w 6806"/>
                <a:gd name="T7" fmla="*/ 0 h 3325"/>
                <a:gd name="T8" fmla="*/ 1018 w 6806"/>
                <a:gd name="T9" fmla="*/ 0 h 3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5" extrusionOk="0">
                  <a:moveTo>
                    <a:pt x="1" y="0"/>
                  </a:moveTo>
                  <a:lnTo>
                    <a:pt x="1" y="3324"/>
                  </a:lnTo>
                  <a:lnTo>
                    <a:pt x="6806" y="3324"/>
                  </a:lnTo>
                  <a:lnTo>
                    <a:pt x="68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25" name="Google Shape;1550;p30">
              <a:extLst>
                <a:ext uri="{FF2B5EF4-FFF2-40B4-BE49-F238E27FC236}">
                  <a16:creationId xmlns:a16="http://schemas.microsoft.com/office/drawing/2014/main" id="{F63DCF48-21B7-AE15-F227-CB1BDB298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3768537"/>
              <a:ext cx="216550" cy="105857"/>
            </a:xfrm>
            <a:custGeom>
              <a:avLst/>
              <a:gdLst>
                <a:gd name="T0" fmla="*/ 1018 w 6806"/>
                <a:gd name="T1" fmla="*/ 1018 h 3327"/>
                <a:gd name="T2" fmla="*/ 1018 w 6806"/>
                <a:gd name="T3" fmla="*/ 3367093 h 3327"/>
                <a:gd name="T4" fmla="*/ 6890083 w 6806"/>
                <a:gd name="T5" fmla="*/ 3367093 h 3327"/>
                <a:gd name="T6" fmla="*/ 6890083 w 6806"/>
                <a:gd name="T7" fmla="*/ 1018 h 3327"/>
                <a:gd name="T8" fmla="*/ 1018 w 6806"/>
                <a:gd name="T9" fmla="*/ 1018 h 3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7" extrusionOk="0">
                  <a:moveTo>
                    <a:pt x="1" y="1"/>
                  </a:moveTo>
                  <a:lnTo>
                    <a:pt x="1" y="3326"/>
                  </a:lnTo>
                  <a:lnTo>
                    <a:pt x="6806" y="3326"/>
                  </a:lnTo>
                  <a:lnTo>
                    <a:pt x="680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26" name="Google Shape;1551;p30">
              <a:extLst>
                <a:ext uri="{FF2B5EF4-FFF2-40B4-BE49-F238E27FC236}">
                  <a16:creationId xmlns:a16="http://schemas.microsoft.com/office/drawing/2014/main" id="{005FF5A6-A0CE-0F16-9262-79D5C1688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3970765"/>
              <a:ext cx="216550" cy="105825"/>
            </a:xfrm>
            <a:custGeom>
              <a:avLst/>
              <a:gdLst>
                <a:gd name="T0" fmla="*/ 1018 w 6806"/>
                <a:gd name="T1" fmla="*/ 1018 h 3326"/>
                <a:gd name="T2" fmla="*/ 1018 w 6806"/>
                <a:gd name="T3" fmla="*/ 3366069 h 3326"/>
                <a:gd name="T4" fmla="*/ 6890083 w 6806"/>
                <a:gd name="T5" fmla="*/ 3366069 h 3326"/>
                <a:gd name="T6" fmla="*/ 6890083 w 6806"/>
                <a:gd name="T7" fmla="*/ 1018 h 3326"/>
                <a:gd name="T8" fmla="*/ 1018 w 6806"/>
                <a:gd name="T9" fmla="*/ 1018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6" extrusionOk="0">
                  <a:moveTo>
                    <a:pt x="1" y="1"/>
                  </a:moveTo>
                  <a:lnTo>
                    <a:pt x="1" y="3325"/>
                  </a:lnTo>
                  <a:lnTo>
                    <a:pt x="6806" y="3325"/>
                  </a:lnTo>
                  <a:lnTo>
                    <a:pt x="680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sp>
          <p:nvSpPr>
            <p:cNvPr id="127" name="Google Shape;1552;p30">
              <a:extLst>
                <a:ext uri="{FF2B5EF4-FFF2-40B4-BE49-F238E27FC236}">
                  <a16:creationId xmlns:a16="http://schemas.microsoft.com/office/drawing/2014/main" id="{0FA35D12-2F67-A8DD-B284-15E6388D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37" y="4172962"/>
              <a:ext cx="216550" cy="105825"/>
            </a:xfrm>
            <a:custGeom>
              <a:avLst/>
              <a:gdLst>
                <a:gd name="T0" fmla="*/ 1018 w 6806"/>
                <a:gd name="T1" fmla="*/ 0 h 3326"/>
                <a:gd name="T2" fmla="*/ 1018 w 6806"/>
                <a:gd name="T3" fmla="*/ 3367087 h 3326"/>
                <a:gd name="T4" fmla="*/ 6890083 w 6806"/>
                <a:gd name="T5" fmla="*/ 3367087 h 3326"/>
                <a:gd name="T6" fmla="*/ 6890083 w 6806"/>
                <a:gd name="T7" fmla="*/ 0 h 3326"/>
                <a:gd name="T8" fmla="*/ 1018 w 6806"/>
                <a:gd name="T9" fmla="*/ 0 h 3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06" h="3326" extrusionOk="0">
                  <a:moveTo>
                    <a:pt x="1" y="0"/>
                  </a:moveTo>
                  <a:lnTo>
                    <a:pt x="1" y="3326"/>
                  </a:lnTo>
                  <a:lnTo>
                    <a:pt x="6806" y="3326"/>
                  </a:lnTo>
                  <a:lnTo>
                    <a:pt x="68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</p:grpSp>
      <p:grpSp>
        <p:nvGrpSpPr>
          <p:cNvPr id="128" name="Google Shape;1553;p30">
            <a:extLst>
              <a:ext uri="{FF2B5EF4-FFF2-40B4-BE49-F238E27FC236}">
                <a16:creationId xmlns:a16="http://schemas.microsoft.com/office/drawing/2014/main" id="{8ACD0B50-19C1-AE9F-3ACD-C15C4386438F}"/>
              </a:ext>
            </a:extLst>
          </p:cNvPr>
          <p:cNvGrpSpPr>
            <a:grpSpLocks/>
          </p:cNvGrpSpPr>
          <p:nvPr/>
        </p:nvGrpSpPr>
        <p:grpSpPr bwMode="auto">
          <a:xfrm>
            <a:off x="0" y="3927475"/>
            <a:ext cx="2298700" cy="1216025"/>
            <a:chOff x="0" y="3926939"/>
            <a:chExt cx="2298905" cy="1216571"/>
          </a:xfrm>
        </p:grpSpPr>
        <p:sp>
          <p:nvSpPr>
            <p:cNvPr id="129" name="Google Shape;1554;p30">
              <a:extLst>
                <a:ext uri="{FF2B5EF4-FFF2-40B4-BE49-F238E27FC236}">
                  <a16:creationId xmlns:a16="http://schemas.microsoft.com/office/drawing/2014/main" id="{B4D53787-1C4D-4C99-7F88-5ECE2C2DA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26939"/>
              <a:ext cx="2298905" cy="1216571"/>
            </a:xfrm>
            <a:custGeom>
              <a:avLst/>
              <a:gdLst>
                <a:gd name="T0" fmla="*/ 0 w 71157"/>
                <a:gd name="T1" fmla="*/ 0 h 37656"/>
                <a:gd name="T2" fmla="*/ 0 w 71157"/>
                <a:gd name="T3" fmla="*/ 39303327 h 37656"/>
                <a:gd name="T4" fmla="*/ 74271880 w 71157"/>
                <a:gd name="T5" fmla="*/ 39303327 h 37656"/>
                <a:gd name="T6" fmla="*/ 56451514 w 71157"/>
                <a:gd name="T7" fmla="*/ 26468012 h 37656"/>
                <a:gd name="T8" fmla="*/ 48646151 w 71157"/>
                <a:gd name="T9" fmla="*/ 27955416 h 37656"/>
                <a:gd name="T10" fmla="*/ 29937554 w 71157"/>
                <a:gd name="T11" fmla="*/ 17705541 h 37656"/>
                <a:gd name="T12" fmla="*/ 23298104 w 71157"/>
                <a:gd name="T13" fmla="*/ 18685653 h 37656"/>
                <a:gd name="T14" fmla="*/ 11472136 w 71157"/>
                <a:gd name="T15" fmla="*/ 10512891 h 37656"/>
                <a:gd name="T16" fmla="*/ 8199903 w 71157"/>
                <a:gd name="T17" fmla="*/ 10939802 h 37656"/>
                <a:gd name="T18" fmla="*/ 0 w 71157"/>
                <a:gd name="T19" fmla="*/ 0 h 376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157" h="37656" extrusionOk="0">
                  <a:moveTo>
                    <a:pt x="0" y="0"/>
                  </a:moveTo>
                  <a:lnTo>
                    <a:pt x="0" y="37655"/>
                  </a:lnTo>
                  <a:lnTo>
                    <a:pt x="71157" y="37655"/>
                  </a:lnTo>
                  <a:cubicBezTo>
                    <a:pt x="67597" y="29467"/>
                    <a:pt x="61232" y="25358"/>
                    <a:pt x="54084" y="25358"/>
                  </a:cubicBezTo>
                  <a:cubicBezTo>
                    <a:pt x="51655" y="25358"/>
                    <a:pt x="49136" y="25833"/>
                    <a:pt x="46606" y="26783"/>
                  </a:cubicBezTo>
                  <a:cubicBezTo>
                    <a:pt x="41161" y="20083"/>
                    <a:pt x="35168" y="16963"/>
                    <a:pt x="28682" y="16963"/>
                  </a:cubicBezTo>
                  <a:cubicBezTo>
                    <a:pt x="26611" y="16963"/>
                    <a:pt x="24491" y="17281"/>
                    <a:pt x="22321" y="17902"/>
                  </a:cubicBezTo>
                  <a:cubicBezTo>
                    <a:pt x="19985" y="12748"/>
                    <a:pt x="15610" y="10072"/>
                    <a:pt x="10991" y="10072"/>
                  </a:cubicBezTo>
                  <a:cubicBezTo>
                    <a:pt x="9952" y="10072"/>
                    <a:pt x="8900" y="10208"/>
                    <a:pt x="7856" y="10481"/>
                  </a:cubicBezTo>
                  <a:cubicBezTo>
                    <a:pt x="7239" y="4897"/>
                    <a:pt x="3115" y="1249"/>
                    <a:pt x="0" y="0"/>
                  </a:cubicBezTo>
                  <a:close/>
                </a:path>
              </a:pathLst>
            </a:custGeom>
            <a:solidFill>
              <a:srgbClr val="57B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130" name="Google Shape;1555;p30">
              <a:extLst>
                <a:ext uri="{FF2B5EF4-FFF2-40B4-BE49-F238E27FC236}">
                  <a16:creationId xmlns:a16="http://schemas.microsoft.com/office/drawing/2014/main" id="{DB214F9F-3261-7F89-D98D-795260276D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717" y="4260996"/>
              <a:ext cx="1412371" cy="882507"/>
              <a:chOff x="89717" y="4260996"/>
              <a:chExt cx="1412371" cy="882507"/>
            </a:xfrm>
          </p:grpSpPr>
          <p:sp>
            <p:nvSpPr>
              <p:cNvPr id="131" name="Google Shape;1556;p30">
                <a:extLst>
                  <a:ext uri="{FF2B5EF4-FFF2-40B4-BE49-F238E27FC236}">
                    <a16:creationId xmlns:a16="http://schemas.microsoft.com/office/drawing/2014/main" id="{DF303746-0ADE-CFDA-D89E-338F2F967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850" y="4499391"/>
                <a:ext cx="287828" cy="188611"/>
              </a:xfrm>
              <a:custGeom>
                <a:avLst/>
                <a:gdLst>
                  <a:gd name="T0" fmla="*/ 9122619 w 8909"/>
                  <a:gd name="T1" fmla="*/ 1034 h 5838"/>
                  <a:gd name="T2" fmla="*/ 1034 w 8909"/>
                  <a:gd name="T3" fmla="*/ 5682302 h 5838"/>
                  <a:gd name="T4" fmla="*/ 439415 w 8909"/>
                  <a:gd name="T5" fmla="*/ 6092510 h 5838"/>
                  <a:gd name="T6" fmla="*/ 9299019 w 8909"/>
                  <a:gd name="T7" fmla="*/ 571971 h 5838"/>
                  <a:gd name="T8" fmla="*/ 9122619 w 8909"/>
                  <a:gd name="T9" fmla="*/ 1034 h 58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09" h="5838" extrusionOk="0">
                    <a:moveTo>
                      <a:pt x="8740" y="1"/>
                    </a:moveTo>
                    <a:cubicBezTo>
                      <a:pt x="3676" y="1432"/>
                      <a:pt x="141" y="5290"/>
                      <a:pt x="1" y="5444"/>
                    </a:cubicBezTo>
                    <a:lnTo>
                      <a:pt x="421" y="5837"/>
                    </a:lnTo>
                    <a:cubicBezTo>
                      <a:pt x="463" y="5795"/>
                      <a:pt x="3985" y="1937"/>
                      <a:pt x="8909" y="548"/>
                    </a:cubicBez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32" name="Google Shape;1557;p30">
                <a:extLst>
                  <a:ext uri="{FF2B5EF4-FFF2-40B4-BE49-F238E27FC236}">
                    <a16:creationId xmlns:a16="http://schemas.microsoft.com/office/drawing/2014/main" id="{BF7D26F4-A38D-E642-5171-98BBE7784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377" y="4785374"/>
                <a:ext cx="274711" cy="278361"/>
              </a:xfrm>
              <a:custGeom>
                <a:avLst/>
                <a:gdLst>
                  <a:gd name="T0" fmla="*/ 8625757 w 8503"/>
                  <a:gd name="T1" fmla="*/ 1034 h 8616"/>
                  <a:gd name="T2" fmla="*/ 1034 w 8503"/>
                  <a:gd name="T3" fmla="*/ 8743689 h 8616"/>
                  <a:gd name="T4" fmla="*/ 542767 w 8503"/>
                  <a:gd name="T5" fmla="*/ 8992101 h 8616"/>
                  <a:gd name="T6" fmla="*/ 8874202 w 8503"/>
                  <a:gd name="T7" fmla="*/ 543799 h 8616"/>
                  <a:gd name="T8" fmla="*/ 8625757 w 8503"/>
                  <a:gd name="T9" fmla="*/ 1034 h 86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03" h="8616" extrusionOk="0">
                    <a:moveTo>
                      <a:pt x="8264" y="1"/>
                    </a:moveTo>
                    <a:cubicBezTo>
                      <a:pt x="8040" y="100"/>
                      <a:pt x="2554" y="2597"/>
                      <a:pt x="1" y="8377"/>
                    </a:cubicBezTo>
                    <a:lnTo>
                      <a:pt x="520" y="8615"/>
                    </a:lnTo>
                    <a:cubicBezTo>
                      <a:pt x="2989" y="3031"/>
                      <a:pt x="8446" y="549"/>
                      <a:pt x="8502" y="521"/>
                    </a:cubicBezTo>
                    <a:lnTo>
                      <a:pt x="8264" y="1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33" name="Google Shape;1558;p30">
                <a:extLst>
                  <a:ext uri="{FF2B5EF4-FFF2-40B4-BE49-F238E27FC236}">
                    <a16:creationId xmlns:a16="http://schemas.microsoft.com/office/drawing/2014/main" id="{AB07C4EE-0D5C-F121-32FA-81FC09A58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185" y="4736009"/>
                <a:ext cx="18641" cy="407494"/>
              </a:xfrm>
              <a:custGeom>
                <a:avLst/>
                <a:gdLst>
                  <a:gd name="T0" fmla="*/ 1034 w 577"/>
                  <a:gd name="T1" fmla="*/ 0 h 12613"/>
                  <a:gd name="T2" fmla="*/ 1034 w 577"/>
                  <a:gd name="T3" fmla="*/ 4964171 h 12613"/>
                  <a:gd name="T4" fmla="*/ 308950 w 577"/>
                  <a:gd name="T5" fmla="*/ 4978806 h 12613"/>
                  <a:gd name="T6" fmla="*/ 308950 w 577"/>
                  <a:gd name="T7" fmla="*/ 5578949 h 12613"/>
                  <a:gd name="T8" fmla="*/ 1034 w 577"/>
                  <a:gd name="T9" fmla="*/ 5565380 h 12613"/>
                  <a:gd name="T10" fmla="*/ 1034 w 577"/>
                  <a:gd name="T11" fmla="*/ 13164062 h 12613"/>
                  <a:gd name="T12" fmla="*/ 602230 w 577"/>
                  <a:gd name="T13" fmla="*/ 13164062 h 12613"/>
                  <a:gd name="T14" fmla="*/ 602230 w 577"/>
                  <a:gd name="T15" fmla="*/ 10499311 h 12613"/>
                  <a:gd name="T16" fmla="*/ 557356 w 577"/>
                  <a:gd name="T17" fmla="*/ 10499311 h 12613"/>
                  <a:gd name="T18" fmla="*/ 528119 w 577"/>
                  <a:gd name="T19" fmla="*/ 9899135 h 12613"/>
                  <a:gd name="T20" fmla="*/ 602230 w 577"/>
                  <a:gd name="T21" fmla="*/ 9899135 h 12613"/>
                  <a:gd name="T22" fmla="*/ 602230 w 577"/>
                  <a:gd name="T23" fmla="*/ 0 h 12613"/>
                  <a:gd name="T24" fmla="*/ 1034 w 577"/>
                  <a:gd name="T25" fmla="*/ 0 h 126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7" h="12613" extrusionOk="0">
                    <a:moveTo>
                      <a:pt x="1" y="0"/>
                    </a:moveTo>
                    <a:lnTo>
                      <a:pt x="1" y="4756"/>
                    </a:lnTo>
                    <a:cubicBezTo>
                      <a:pt x="100" y="4770"/>
                      <a:pt x="197" y="4770"/>
                      <a:pt x="296" y="4770"/>
                    </a:cubicBezTo>
                    <a:lnTo>
                      <a:pt x="296" y="5345"/>
                    </a:lnTo>
                    <a:cubicBezTo>
                      <a:pt x="197" y="5345"/>
                      <a:pt x="100" y="5345"/>
                      <a:pt x="1" y="5332"/>
                    </a:cubicBezTo>
                    <a:lnTo>
                      <a:pt x="1" y="12612"/>
                    </a:lnTo>
                    <a:lnTo>
                      <a:pt x="577" y="12612"/>
                    </a:lnTo>
                    <a:lnTo>
                      <a:pt x="577" y="10059"/>
                    </a:lnTo>
                    <a:lnTo>
                      <a:pt x="534" y="10059"/>
                    </a:lnTo>
                    <a:lnTo>
                      <a:pt x="506" y="9484"/>
                    </a:lnTo>
                    <a:lnTo>
                      <a:pt x="577" y="9484"/>
                    </a:lnTo>
                    <a:lnTo>
                      <a:pt x="57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34" name="Google Shape;1559;p30">
                <a:extLst>
                  <a:ext uri="{FF2B5EF4-FFF2-40B4-BE49-F238E27FC236}">
                    <a16:creationId xmlns:a16="http://schemas.microsoft.com/office/drawing/2014/main" id="{3B05AB1F-C3AB-CD41-8AD6-C840D3624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832" y="4680699"/>
                <a:ext cx="199951" cy="227994"/>
              </a:xfrm>
              <a:custGeom>
                <a:avLst/>
                <a:gdLst>
                  <a:gd name="T0" fmla="*/ 351764 w 6189"/>
                  <a:gd name="T1" fmla="*/ 1034 h 7057"/>
                  <a:gd name="T2" fmla="*/ 351764 w 6189"/>
                  <a:gd name="T3" fmla="*/ 1034 h 7057"/>
                  <a:gd name="T4" fmla="*/ 1919484 w 6189"/>
                  <a:gd name="T5" fmla="*/ 5536180 h 7057"/>
                  <a:gd name="T6" fmla="*/ 6150957 w 6189"/>
                  <a:gd name="T7" fmla="*/ 7352346 h 7057"/>
                  <a:gd name="T8" fmla="*/ 6458879 w 6189"/>
                  <a:gd name="T9" fmla="*/ 7365915 h 7057"/>
                  <a:gd name="T10" fmla="*/ 6458879 w 6189"/>
                  <a:gd name="T11" fmla="*/ 6765739 h 7057"/>
                  <a:gd name="T12" fmla="*/ 6150957 w 6189"/>
                  <a:gd name="T13" fmla="*/ 6751136 h 7057"/>
                  <a:gd name="T14" fmla="*/ 2372500 w 6189"/>
                  <a:gd name="T15" fmla="*/ 5140575 h 7057"/>
                  <a:gd name="T16" fmla="*/ 952974 w 6189"/>
                  <a:gd name="T17" fmla="*/ 59510 h 7057"/>
                  <a:gd name="T18" fmla="*/ 351764 w 6189"/>
                  <a:gd name="T19" fmla="*/ 1034 h 70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189" h="7057" extrusionOk="0">
                    <a:moveTo>
                      <a:pt x="337" y="1"/>
                    </a:moveTo>
                    <a:lnTo>
                      <a:pt x="337" y="1"/>
                    </a:lnTo>
                    <a:cubicBezTo>
                      <a:pt x="324" y="126"/>
                      <a:pt x="1" y="3241"/>
                      <a:pt x="1839" y="5304"/>
                    </a:cubicBezTo>
                    <a:cubicBezTo>
                      <a:pt x="2806" y="6384"/>
                      <a:pt x="4168" y="6973"/>
                      <a:pt x="5893" y="7044"/>
                    </a:cubicBezTo>
                    <a:cubicBezTo>
                      <a:pt x="5992" y="7057"/>
                      <a:pt x="6089" y="7057"/>
                      <a:pt x="6188" y="7057"/>
                    </a:cubicBezTo>
                    <a:lnTo>
                      <a:pt x="6188" y="6482"/>
                    </a:lnTo>
                    <a:cubicBezTo>
                      <a:pt x="6089" y="6482"/>
                      <a:pt x="5992" y="6482"/>
                      <a:pt x="5893" y="6468"/>
                    </a:cubicBezTo>
                    <a:cubicBezTo>
                      <a:pt x="4336" y="6398"/>
                      <a:pt x="3130" y="5879"/>
                      <a:pt x="2273" y="4925"/>
                    </a:cubicBezTo>
                    <a:cubicBezTo>
                      <a:pt x="604" y="3059"/>
                      <a:pt x="913" y="85"/>
                      <a:pt x="913" y="57"/>
                    </a:cubicBezTo>
                    <a:lnTo>
                      <a:pt x="337" y="1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35" name="Google Shape;1560;p30">
                <a:extLst>
                  <a:ext uri="{FF2B5EF4-FFF2-40B4-BE49-F238E27FC236}">
                    <a16:creationId xmlns:a16="http://schemas.microsoft.com/office/drawing/2014/main" id="{83065A5C-0CBA-19ED-802C-C96CBC26A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00" y="4942678"/>
                <a:ext cx="136015" cy="118310"/>
              </a:xfrm>
              <a:custGeom>
                <a:avLst/>
                <a:gdLst>
                  <a:gd name="T0" fmla="*/ 3794140 w 4210"/>
                  <a:gd name="T1" fmla="*/ 1034 h 3662"/>
                  <a:gd name="T2" fmla="*/ 75147 w 4210"/>
                  <a:gd name="T3" fmla="*/ 3222122 h 3662"/>
                  <a:gd name="T4" fmla="*/ 1034 w 4210"/>
                  <a:gd name="T5" fmla="*/ 3222122 h 3662"/>
                  <a:gd name="T6" fmla="*/ 30272 w 4210"/>
                  <a:gd name="T7" fmla="*/ 3822298 h 3662"/>
                  <a:gd name="T8" fmla="*/ 75147 w 4210"/>
                  <a:gd name="T9" fmla="*/ 3822298 h 3662"/>
                  <a:gd name="T10" fmla="*/ 4394318 w 4210"/>
                  <a:gd name="T11" fmla="*/ 14603 h 3662"/>
                  <a:gd name="T12" fmla="*/ 3794140 w 4210"/>
                  <a:gd name="T13" fmla="*/ 1034 h 36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10" h="3662" extrusionOk="0">
                    <a:moveTo>
                      <a:pt x="3635" y="1"/>
                    </a:moveTo>
                    <a:cubicBezTo>
                      <a:pt x="3592" y="2708"/>
                      <a:pt x="590" y="3045"/>
                      <a:pt x="72" y="3087"/>
                    </a:cubicBezTo>
                    <a:lnTo>
                      <a:pt x="1" y="3087"/>
                    </a:lnTo>
                    <a:lnTo>
                      <a:pt x="29" y="3662"/>
                    </a:lnTo>
                    <a:lnTo>
                      <a:pt x="72" y="3662"/>
                    </a:lnTo>
                    <a:cubicBezTo>
                      <a:pt x="521" y="3620"/>
                      <a:pt x="4168" y="3256"/>
                      <a:pt x="4210" y="14"/>
                    </a:cubicBezTo>
                    <a:lnTo>
                      <a:pt x="3635" y="1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36" name="Google Shape;1561;p30">
                <a:extLst>
                  <a:ext uri="{FF2B5EF4-FFF2-40B4-BE49-F238E27FC236}">
                    <a16:creationId xmlns:a16="http://schemas.microsoft.com/office/drawing/2014/main" id="{5E03A635-BD20-E711-DA97-9397ADB7B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17" y="4260996"/>
                <a:ext cx="165931" cy="118310"/>
              </a:xfrm>
              <a:custGeom>
                <a:avLst/>
                <a:gdLst>
                  <a:gd name="T0" fmla="*/ 5184407 w 5136"/>
                  <a:gd name="T1" fmla="*/ 1034 h 3662"/>
                  <a:gd name="T2" fmla="*/ 1034 w 5136"/>
                  <a:gd name="T3" fmla="*/ 3470534 h 3662"/>
                  <a:gd name="T4" fmla="*/ 484321 w 5136"/>
                  <a:gd name="T5" fmla="*/ 3822298 h 3662"/>
                  <a:gd name="T6" fmla="*/ 5360805 w 5136"/>
                  <a:gd name="T7" fmla="*/ 570938 h 3662"/>
                  <a:gd name="T8" fmla="*/ 5184407 w 5136"/>
                  <a:gd name="T9" fmla="*/ 1034 h 36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36" h="3662" extrusionOk="0">
                    <a:moveTo>
                      <a:pt x="4967" y="1"/>
                    </a:moveTo>
                    <a:cubicBezTo>
                      <a:pt x="4827" y="29"/>
                      <a:pt x="1712" y="983"/>
                      <a:pt x="1" y="3325"/>
                    </a:cubicBezTo>
                    <a:lnTo>
                      <a:pt x="464" y="3662"/>
                    </a:lnTo>
                    <a:cubicBezTo>
                      <a:pt x="2064" y="1488"/>
                      <a:pt x="5094" y="547"/>
                      <a:pt x="5136" y="547"/>
                    </a:cubicBezTo>
                    <a:lnTo>
                      <a:pt x="4967" y="1"/>
                    </a:ln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</p:grpSp>
      <p:grpSp>
        <p:nvGrpSpPr>
          <p:cNvPr id="137" name="Google Shape;1562;p30">
            <a:extLst>
              <a:ext uri="{FF2B5EF4-FFF2-40B4-BE49-F238E27FC236}">
                <a16:creationId xmlns:a16="http://schemas.microsoft.com/office/drawing/2014/main" id="{8AA21CF3-A1E9-6349-64FA-79CB97290AFE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4498975"/>
            <a:ext cx="2846387" cy="644525"/>
            <a:chOff x="6297869" y="4499391"/>
            <a:chExt cx="2846000" cy="644115"/>
          </a:xfrm>
        </p:grpSpPr>
        <p:sp>
          <p:nvSpPr>
            <p:cNvPr id="138" name="Google Shape;1563;p30">
              <a:extLst>
                <a:ext uri="{FF2B5EF4-FFF2-40B4-BE49-F238E27FC236}">
                  <a16:creationId xmlns:a16="http://schemas.microsoft.com/office/drawing/2014/main" id="{DD9C0AE8-93A9-49AE-C2B9-AE41E6AD3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869" y="4499391"/>
              <a:ext cx="2846000" cy="644115"/>
            </a:xfrm>
            <a:custGeom>
              <a:avLst/>
              <a:gdLst>
                <a:gd name="T0" fmla="*/ 91947146 w 88091"/>
                <a:gd name="T1" fmla="*/ 1034 h 19937"/>
                <a:gd name="T2" fmla="*/ 77419884 w 88091"/>
                <a:gd name="T3" fmla="*/ 10075552 h 19937"/>
                <a:gd name="T4" fmla="*/ 71940080 w 88091"/>
                <a:gd name="T5" fmla="*/ 9305276 h 19937"/>
                <a:gd name="T6" fmla="*/ 56860651 w 88091"/>
                <a:gd name="T7" fmla="*/ 16812090 h 19937"/>
                <a:gd name="T8" fmla="*/ 48730695 w 88091"/>
                <a:gd name="T9" fmla="*/ 13371824 h 19937"/>
                <a:gd name="T10" fmla="*/ 43023349 w 88091"/>
                <a:gd name="T11" fmla="*/ 14863365 h 19937"/>
                <a:gd name="T12" fmla="*/ 29846735 w 88091"/>
                <a:gd name="T13" fmla="*/ 4730402 h 19937"/>
                <a:gd name="T14" fmla="*/ 18333893 w 88091"/>
                <a:gd name="T15" fmla="*/ 12550373 h 19937"/>
                <a:gd name="T16" fmla="*/ 14086781 w 88091"/>
                <a:gd name="T17" fmla="*/ 11951230 h 19937"/>
                <a:gd name="T18" fmla="*/ 1034 w 88091"/>
                <a:gd name="T19" fmla="*/ 20808724 h 19937"/>
                <a:gd name="T20" fmla="*/ 91947146 w 88091"/>
                <a:gd name="T21" fmla="*/ 20808724 h 19937"/>
                <a:gd name="T22" fmla="*/ 91947146 w 88091"/>
                <a:gd name="T23" fmla="*/ 1034 h 199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091" h="19937" extrusionOk="0">
                  <a:moveTo>
                    <a:pt x="88091" y="1"/>
                  </a:moveTo>
                  <a:cubicBezTo>
                    <a:pt x="82507" y="99"/>
                    <a:pt x="77035" y="3185"/>
                    <a:pt x="74173" y="9653"/>
                  </a:cubicBezTo>
                  <a:cubicBezTo>
                    <a:pt x="72343" y="9153"/>
                    <a:pt x="70594" y="8915"/>
                    <a:pt x="68923" y="8915"/>
                  </a:cubicBezTo>
                  <a:cubicBezTo>
                    <a:pt x="63282" y="8915"/>
                    <a:pt x="58524" y="11626"/>
                    <a:pt x="54476" y="16107"/>
                  </a:cubicBezTo>
                  <a:cubicBezTo>
                    <a:pt x="52855" y="14072"/>
                    <a:pt x="49835" y="12811"/>
                    <a:pt x="46687" y="12811"/>
                  </a:cubicBezTo>
                  <a:cubicBezTo>
                    <a:pt x="44821" y="12811"/>
                    <a:pt x="42910" y="13254"/>
                    <a:pt x="41219" y="14240"/>
                  </a:cubicBezTo>
                  <a:cubicBezTo>
                    <a:pt x="39219" y="7943"/>
                    <a:pt x="33863" y="4532"/>
                    <a:pt x="28595" y="4532"/>
                  </a:cubicBezTo>
                  <a:cubicBezTo>
                    <a:pt x="24181" y="4532"/>
                    <a:pt x="19830" y="6926"/>
                    <a:pt x="17565" y="12024"/>
                  </a:cubicBezTo>
                  <a:cubicBezTo>
                    <a:pt x="16147" y="11635"/>
                    <a:pt x="14792" y="11450"/>
                    <a:pt x="13496" y="11450"/>
                  </a:cubicBezTo>
                  <a:cubicBezTo>
                    <a:pt x="8012" y="11450"/>
                    <a:pt x="3598" y="14761"/>
                    <a:pt x="1" y="19936"/>
                  </a:cubicBezTo>
                  <a:lnTo>
                    <a:pt x="88091" y="19936"/>
                  </a:lnTo>
                  <a:lnTo>
                    <a:pt x="88091" y="1"/>
                  </a:lnTo>
                  <a:close/>
                </a:path>
              </a:pathLst>
            </a:custGeom>
            <a:solidFill>
              <a:srgbClr val="57B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VN"/>
            </a:p>
          </p:txBody>
        </p:sp>
        <p:grpSp>
          <p:nvGrpSpPr>
            <p:cNvPr id="139" name="Google Shape;1564;p30">
              <a:extLst>
                <a:ext uri="{FF2B5EF4-FFF2-40B4-BE49-F238E27FC236}">
                  <a16:creationId xmlns:a16="http://schemas.microsoft.com/office/drawing/2014/main" id="{F44DA766-DE01-26FE-8DAF-37615039EA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2144" y="4802174"/>
              <a:ext cx="2148422" cy="276034"/>
              <a:chOff x="6862144" y="4802174"/>
              <a:chExt cx="2148422" cy="276034"/>
            </a:xfrm>
          </p:grpSpPr>
          <p:sp>
            <p:nvSpPr>
              <p:cNvPr id="140" name="Google Shape;1565;p30">
                <a:extLst>
                  <a:ext uri="{FF2B5EF4-FFF2-40B4-BE49-F238E27FC236}">
                    <a16:creationId xmlns:a16="http://schemas.microsoft.com/office/drawing/2014/main" id="{765272AF-5880-C700-CDEF-B3CDEF6EE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1465" y="4802174"/>
                <a:ext cx="319101" cy="233002"/>
              </a:xfrm>
              <a:custGeom>
                <a:avLst/>
                <a:gdLst>
                  <a:gd name="T0" fmla="*/ 220240 w 9877"/>
                  <a:gd name="T1" fmla="*/ 1034 h 7212"/>
                  <a:gd name="T2" fmla="*/ 87683 w 9877"/>
                  <a:gd name="T3" fmla="*/ 293288 h 7212"/>
                  <a:gd name="T4" fmla="*/ 0 w 9877"/>
                  <a:gd name="T5" fmla="*/ 557370 h 7212"/>
                  <a:gd name="T6" fmla="*/ 9811459 w 9877"/>
                  <a:gd name="T7" fmla="*/ 7527722 h 7212"/>
                  <a:gd name="T8" fmla="*/ 10309350 w 9877"/>
                  <a:gd name="T9" fmla="*/ 7190593 h 7212"/>
                  <a:gd name="T10" fmla="*/ 220240 w 9877"/>
                  <a:gd name="T11" fmla="*/ 1034 h 72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77" h="7212" extrusionOk="0">
                    <a:moveTo>
                      <a:pt x="211" y="1"/>
                    </a:moveTo>
                    <a:cubicBezTo>
                      <a:pt x="169" y="85"/>
                      <a:pt x="127" y="182"/>
                      <a:pt x="84" y="281"/>
                    </a:cubicBezTo>
                    <a:lnTo>
                      <a:pt x="0" y="534"/>
                    </a:lnTo>
                    <a:cubicBezTo>
                      <a:pt x="71" y="562"/>
                      <a:pt x="6019" y="2231"/>
                      <a:pt x="9400" y="7212"/>
                    </a:cubicBezTo>
                    <a:lnTo>
                      <a:pt x="9877" y="6889"/>
                    </a:lnTo>
                    <a:cubicBezTo>
                      <a:pt x="6496" y="1922"/>
                      <a:pt x="829" y="182"/>
                      <a:pt x="211" y="1"/>
                    </a:cubicBez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41" name="Google Shape;1566;p30">
                <a:extLst>
                  <a:ext uri="{FF2B5EF4-FFF2-40B4-BE49-F238E27FC236}">
                    <a16:creationId xmlns:a16="http://schemas.microsoft.com/office/drawing/2014/main" id="{35C8D258-7531-2F2C-4606-AFA82BADD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2144" y="4882393"/>
                <a:ext cx="205831" cy="152782"/>
              </a:xfrm>
              <a:custGeom>
                <a:avLst/>
                <a:gdLst>
                  <a:gd name="T0" fmla="*/ 192068 w 6371"/>
                  <a:gd name="T1" fmla="*/ 0 h 4729"/>
                  <a:gd name="T2" fmla="*/ 117955 w 6371"/>
                  <a:gd name="T3" fmla="*/ 161796 h 4729"/>
                  <a:gd name="T4" fmla="*/ 1034 w 6371"/>
                  <a:gd name="T5" fmla="*/ 571971 h 4729"/>
                  <a:gd name="T6" fmla="*/ 6150958 w 6371"/>
                  <a:gd name="T7" fmla="*/ 4935999 h 4729"/>
                  <a:gd name="T8" fmla="*/ 6648849 w 6371"/>
                  <a:gd name="T9" fmla="*/ 4598871 h 4729"/>
                  <a:gd name="T10" fmla="*/ 192068 w 6371"/>
                  <a:gd name="T11" fmla="*/ 0 h 47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71" h="4729" extrusionOk="0">
                    <a:moveTo>
                      <a:pt x="184" y="0"/>
                    </a:moveTo>
                    <a:cubicBezTo>
                      <a:pt x="156" y="43"/>
                      <a:pt x="128" y="99"/>
                      <a:pt x="113" y="155"/>
                    </a:cubicBezTo>
                    <a:lnTo>
                      <a:pt x="1" y="548"/>
                    </a:lnTo>
                    <a:cubicBezTo>
                      <a:pt x="29" y="548"/>
                      <a:pt x="3775" y="1614"/>
                      <a:pt x="5893" y="4729"/>
                    </a:cubicBezTo>
                    <a:lnTo>
                      <a:pt x="6370" y="4406"/>
                    </a:lnTo>
                    <a:cubicBezTo>
                      <a:pt x="4210" y="1207"/>
                      <a:pt x="548" y="99"/>
                      <a:pt x="184" y="0"/>
                    </a:cubicBez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  <p:sp>
            <p:nvSpPr>
              <p:cNvPr id="142" name="Google Shape;1567;p30">
                <a:extLst>
                  <a:ext uri="{FF2B5EF4-FFF2-40B4-BE49-F238E27FC236}">
                    <a16:creationId xmlns:a16="http://schemas.microsoft.com/office/drawing/2014/main" id="{78A3C558-03E0-A0DF-BB14-65AB7CF23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968" y="4950367"/>
                <a:ext cx="165931" cy="127841"/>
              </a:xfrm>
              <a:custGeom>
                <a:avLst/>
                <a:gdLst>
                  <a:gd name="T0" fmla="*/ 5051849 w 5136"/>
                  <a:gd name="T1" fmla="*/ 1034 h 3957"/>
                  <a:gd name="T2" fmla="*/ 1034 w 5136"/>
                  <a:gd name="T3" fmla="*/ 3764896 h 3957"/>
                  <a:gd name="T4" fmla="*/ 469686 w 5136"/>
                  <a:gd name="T5" fmla="*/ 4130230 h 3957"/>
                  <a:gd name="T6" fmla="*/ 5359772 w 5136"/>
                  <a:gd name="T7" fmla="*/ 513529 h 3957"/>
                  <a:gd name="T8" fmla="*/ 5228248 w 5136"/>
                  <a:gd name="T9" fmla="*/ 250513 h 3957"/>
                  <a:gd name="T10" fmla="*/ 5155169 w 5136"/>
                  <a:gd name="T11" fmla="*/ 293288 h 3957"/>
                  <a:gd name="T12" fmla="*/ 5051849 w 5136"/>
                  <a:gd name="T13" fmla="*/ 1034 h 39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36" h="3957" extrusionOk="0">
                    <a:moveTo>
                      <a:pt x="4840" y="1"/>
                    </a:moveTo>
                    <a:cubicBezTo>
                      <a:pt x="1712" y="1460"/>
                      <a:pt x="70" y="3523"/>
                      <a:pt x="1" y="3607"/>
                    </a:cubicBezTo>
                    <a:lnTo>
                      <a:pt x="450" y="3957"/>
                    </a:lnTo>
                    <a:cubicBezTo>
                      <a:pt x="463" y="3944"/>
                      <a:pt x="2105" y="1895"/>
                      <a:pt x="5135" y="492"/>
                    </a:cubicBezTo>
                    <a:lnTo>
                      <a:pt x="5009" y="240"/>
                    </a:lnTo>
                    <a:cubicBezTo>
                      <a:pt x="4981" y="253"/>
                      <a:pt x="4967" y="268"/>
                      <a:pt x="4939" y="281"/>
                    </a:cubicBezTo>
                    <a:cubicBezTo>
                      <a:pt x="4911" y="184"/>
                      <a:pt x="4868" y="85"/>
                      <a:pt x="4840" y="1"/>
                    </a:cubicBezTo>
                    <a:close/>
                  </a:path>
                </a:pathLst>
              </a:custGeom>
              <a:solidFill>
                <a:srgbClr val="2C357D">
                  <a:alpha val="1764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VN"/>
              </a:p>
            </p:txBody>
          </p:sp>
        </p:grpSp>
      </p:grpSp>
      <p:sp>
        <p:nvSpPr>
          <p:cNvPr id="143" name="Google Shape;1568;p30">
            <a:extLst>
              <a:ext uri="{FF2B5EF4-FFF2-40B4-BE49-F238E27FC236}">
                <a16:creationId xmlns:a16="http://schemas.microsoft.com/office/drawing/2014/main" id="{8E4E48BA-9C23-C3C6-A120-5F78A8AD99C4}"/>
              </a:ext>
            </a:extLst>
          </p:cNvPr>
          <p:cNvSpPr>
            <a:spLocks/>
          </p:cNvSpPr>
          <p:nvPr/>
        </p:nvSpPr>
        <p:spPr bwMode="auto">
          <a:xfrm>
            <a:off x="2590800" y="134938"/>
            <a:ext cx="3962400" cy="814387"/>
          </a:xfrm>
          <a:custGeom>
            <a:avLst/>
            <a:gdLst>
              <a:gd name="T0" fmla="*/ 46838524 w 131919"/>
              <a:gd name="T1" fmla="*/ 0 h 21449"/>
              <a:gd name="T2" fmla="*/ 30580006 w 131919"/>
              <a:gd name="T3" fmla="*/ 17730354 h 21449"/>
              <a:gd name="T4" fmla="*/ 29276327 w 131919"/>
              <a:gd name="T5" fmla="*/ 19652018 h 21449"/>
              <a:gd name="T6" fmla="*/ 28282115 w 131919"/>
              <a:gd name="T7" fmla="*/ 19241160 h 21449"/>
              <a:gd name="T8" fmla="*/ 24005682 w 131919"/>
              <a:gd name="T9" fmla="*/ 17625106 h 21449"/>
              <a:gd name="T10" fmla="*/ 22335706 w 131919"/>
              <a:gd name="T11" fmla="*/ 17890354 h 21449"/>
              <a:gd name="T12" fmla="*/ 18278541 w 131919"/>
              <a:gd name="T13" fmla="*/ 21449714 h 21449"/>
              <a:gd name="T14" fmla="*/ 12974525 w 131919"/>
              <a:gd name="T15" fmla="*/ 24802904 h 21449"/>
              <a:gd name="T16" fmla="*/ 11814271 w 131919"/>
              <a:gd name="T17" fmla="*/ 24644310 h 21449"/>
              <a:gd name="T18" fmla="*/ 9003925 w 131919"/>
              <a:gd name="T19" fmla="*/ 24159945 h 21449"/>
              <a:gd name="T20" fmla="*/ 8333598 w 131919"/>
              <a:gd name="T21" fmla="*/ 24198863 h 21449"/>
              <a:gd name="T22" fmla="*/ 2765231 w 131919"/>
              <a:gd name="T23" fmla="*/ 27774056 h 21449"/>
              <a:gd name="T24" fmla="*/ 901 w 131919"/>
              <a:gd name="T25" fmla="*/ 30919634 h 21449"/>
              <a:gd name="T26" fmla="*/ 119016176 w 131919"/>
              <a:gd name="T27" fmla="*/ 30919634 h 21449"/>
              <a:gd name="T28" fmla="*/ 111314998 w 131919"/>
              <a:gd name="T29" fmla="*/ 23875941 h 21449"/>
              <a:gd name="T30" fmla="*/ 108449626 w 131919"/>
              <a:gd name="T31" fmla="*/ 23985480 h 21449"/>
              <a:gd name="T32" fmla="*/ 104737070 w 131919"/>
              <a:gd name="T33" fmla="*/ 23038355 h 21449"/>
              <a:gd name="T34" fmla="*/ 93758237 w 131919"/>
              <a:gd name="T35" fmla="*/ 12396383 h 21449"/>
              <a:gd name="T36" fmla="*/ 90029462 w 131919"/>
              <a:gd name="T37" fmla="*/ 13297415 h 21449"/>
              <a:gd name="T38" fmla="*/ 88798862 w 131919"/>
              <a:gd name="T39" fmla="*/ 13551120 h 21449"/>
              <a:gd name="T40" fmla="*/ 86040840 w 131919"/>
              <a:gd name="T41" fmla="*/ 11756310 h 21449"/>
              <a:gd name="T42" fmla="*/ 74273456 w 131919"/>
              <a:gd name="T43" fmla="*/ 3268141 h 21449"/>
              <a:gd name="T44" fmla="*/ 64411535 w 131919"/>
              <a:gd name="T45" fmla="*/ 10930267 h 21449"/>
              <a:gd name="T46" fmla="*/ 62992365 w 131919"/>
              <a:gd name="T47" fmla="*/ 12196023 h 21449"/>
              <a:gd name="T48" fmla="*/ 61627351 w 131919"/>
              <a:gd name="T49" fmla="*/ 11088861 h 21449"/>
              <a:gd name="T50" fmla="*/ 46838524 w 131919"/>
              <a:gd name="T51" fmla="*/ 0 h 214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1919" h="21449" extrusionOk="0">
                <a:moveTo>
                  <a:pt x="51916" y="0"/>
                </a:moveTo>
                <a:cubicBezTo>
                  <a:pt x="43642" y="0"/>
                  <a:pt x="35713" y="4529"/>
                  <a:pt x="33895" y="12299"/>
                </a:cubicBezTo>
                <a:cubicBezTo>
                  <a:pt x="33714" y="13183"/>
                  <a:pt x="33175" y="13632"/>
                  <a:pt x="32450" y="13632"/>
                </a:cubicBezTo>
                <a:cubicBezTo>
                  <a:pt x="32116" y="13632"/>
                  <a:pt x="31744" y="13538"/>
                  <a:pt x="31348" y="13347"/>
                </a:cubicBezTo>
                <a:cubicBezTo>
                  <a:pt x="29879" y="12636"/>
                  <a:pt x="28242" y="12226"/>
                  <a:pt x="26608" y="12226"/>
                </a:cubicBezTo>
                <a:cubicBezTo>
                  <a:pt x="25987" y="12226"/>
                  <a:pt x="25367" y="12285"/>
                  <a:pt x="24757" y="12410"/>
                </a:cubicBezTo>
                <a:cubicBezTo>
                  <a:pt x="23027" y="12762"/>
                  <a:pt x="21572" y="13732"/>
                  <a:pt x="20260" y="14879"/>
                </a:cubicBezTo>
                <a:cubicBezTo>
                  <a:pt x="18632" y="16295"/>
                  <a:pt x="16535" y="17205"/>
                  <a:pt x="14381" y="17205"/>
                </a:cubicBezTo>
                <a:cubicBezTo>
                  <a:pt x="13953" y="17205"/>
                  <a:pt x="13524" y="17169"/>
                  <a:pt x="13095" y="17095"/>
                </a:cubicBezTo>
                <a:cubicBezTo>
                  <a:pt x="12049" y="16916"/>
                  <a:pt x="11033" y="16759"/>
                  <a:pt x="9980" y="16759"/>
                </a:cubicBezTo>
                <a:cubicBezTo>
                  <a:pt x="9735" y="16759"/>
                  <a:pt x="9487" y="16767"/>
                  <a:pt x="9237" y="16786"/>
                </a:cubicBezTo>
                <a:cubicBezTo>
                  <a:pt x="6956" y="16962"/>
                  <a:pt x="4938" y="17998"/>
                  <a:pt x="3065" y="19266"/>
                </a:cubicBezTo>
                <a:cubicBezTo>
                  <a:pt x="2018" y="19961"/>
                  <a:pt x="1015" y="20710"/>
                  <a:pt x="1" y="21448"/>
                </a:cubicBezTo>
                <a:lnTo>
                  <a:pt x="131918" y="21448"/>
                </a:lnTo>
                <a:cubicBezTo>
                  <a:pt x="129037" y="17138"/>
                  <a:pt x="126246" y="16562"/>
                  <a:pt x="123382" y="16562"/>
                </a:cubicBezTo>
                <a:cubicBezTo>
                  <a:pt x="122335" y="16562"/>
                  <a:pt x="121279" y="16638"/>
                  <a:pt x="120206" y="16638"/>
                </a:cubicBezTo>
                <a:cubicBezTo>
                  <a:pt x="118867" y="16638"/>
                  <a:pt x="117500" y="16519"/>
                  <a:pt x="116091" y="15981"/>
                </a:cubicBezTo>
                <a:cubicBezTo>
                  <a:pt x="111790" y="14339"/>
                  <a:pt x="110474" y="8599"/>
                  <a:pt x="103922" y="8599"/>
                </a:cubicBezTo>
                <a:cubicBezTo>
                  <a:pt x="102733" y="8599"/>
                  <a:pt x="101371" y="8788"/>
                  <a:pt x="99789" y="9224"/>
                </a:cubicBezTo>
                <a:cubicBezTo>
                  <a:pt x="99344" y="9339"/>
                  <a:pt x="98883" y="9400"/>
                  <a:pt x="98425" y="9400"/>
                </a:cubicBezTo>
                <a:cubicBezTo>
                  <a:pt x="97292" y="9400"/>
                  <a:pt x="96177" y="9026"/>
                  <a:pt x="95368" y="8155"/>
                </a:cubicBezTo>
                <a:cubicBezTo>
                  <a:pt x="91946" y="4291"/>
                  <a:pt x="87009" y="2267"/>
                  <a:pt x="82325" y="2267"/>
                </a:cubicBezTo>
                <a:cubicBezTo>
                  <a:pt x="78003" y="2267"/>
                  <a:pt x="73896" y="3990"/>
                  <a:pt x="71394" y="7582"/>
                </a:cubicBezTo>
                <a:cubicBezTo>
                  <a:pt x="70975" y="8171"/>
                  <a:pt x="70399" y="8460"/>
                  <a:pt x="69821" y="8460"/>
                </a:cubicBezTo>
                <a:cubicBezTo>
                  <a:pt x="69274" y="8460"/>
                  <a:pt x="68726" y="8201"/>
                  <a:pt x="68308" y="7692"/>
                </a:cubicBezTo>
                <a:cubicBezTo>
                  <a:pt x="64143" y="2399"/>
                  <a:pt x="57938" y="0"/>
                  <a:pt x="519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VN"/>
          </a:p>
        </p:txBody>
      </p:sp>
      <p:sp>
        <p:nvSpPr>
          <p:cNvPr id="144" name="Google Shape;1569;p30">
            <a:extLst>
              <a:ext uri="{FF2B5EF4-FFF2-40B4-BE49-F238E27FC236}">
                <a16:creationId xmlns:a16="http://schemas.microsoft.com/office/drawing/2014/main" id="{225E30D7-6B29-1921-FBD7-3364D1938796}"/>
              </a:ext>
            </a:extLst>
          </p:cNvPr>
          <p:cNvSpPr>
            <a:spLocks/>
          </p:cNvSpPr>
          <p:nvPr/>
        </p:nvSpPr>
        <p:spPr bwMode="auto">
          <a:xfrm>
            <a:off x="7116763" y="1360488"/>
            <a:ext cx="1822450" cy="388937"/>
          </a:xfrm>
          <a:custGeom>
            <a:avLst/>
            <a:gdLst>
              <a:gd name="T0" fmla="*/ 21784326 w 74998"/>
              <a:gd name="T1" fmla="*/ 0 h 15953"/>
              <a:gd name="T2" fmla="*/ 12679560 w 74998"/>
              <a:gd name="T3" fmla="*/ 5590278 h 15953"/>
              <a:gd name="T4" fmla="*/ 10407949 w 74998"/>
              <a:gd name="T5" fmla="*/ 6738633 h 15953"/>
              <a:gd name="T6" fmla="*/ 10023548 w 74998"/>
              <a:gd name="T7" fmla="*/ 6717227 h 15953"/>
              <a:gd name="T8" fmla="*/ 8627052 w 74998"/>
              <a:gd name="T9" fmla="*/ 6620950 h 15953"/>
              <a:gd name="T10" fmla="*/ 583 w 74998"/>
              <a:gd name="T11" fmla="*/ 9481769 h 15953"/>
              <a:gd name="T12" fmla="*/ 44285501 w 74998"/>
              <a:gd name="T13" fmla="*/ 9481769 h 15953"/>
              <a:gd name="T14" fmla="*/ 34301513 w 74998"/>
              <a:gd name="T15" fmla="*/ 4581572 h 15953"/>
              <a:gd name="T16" fmla="*/ 33461828 w 74998"/>
              <a:gd name="T17" fmla="*/ 4607147 h 15953"/>
              <a:gd name="T18" fmla="*/ 33080391 w 74998"/>
              <a:gd name="T19" fmla="*/ 4617850 h 15953"/>
              <a:gd name="T20" fmla="*/ 29979713 w 74998"/>
              <a:gd name="T21" fmla="*/ 3506918 h 15953"/>
              <a:gd name="T22" fmla="*/ 21784326 w 74998"/>
              <a:gd name="T23" fmla="*/ 0 h 1595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4998" h="15953" extrusionOk="0">
                <a:moveTo>
                  <a:pt x="36892" y="0"/>
                </a:moveTo>
                <a:cubicBezTo>
                  <a:pt x="30547" y="0"/>
                  <a:pt x="24404" y="3160"/>
                  <a:pt x="21473" y="9405"/>
                </a:cubicBezTo>
                <a:cubicBezTo>
                  <a:pt x="21027" y="10406"/>
                  <a:pt x="19527" y="11337"/>
                  <a:pt x="17626" y="11337"/>
                </a:cubicBezTo>
                <a:cubicBezTo>
                  <a:pt x="17414" y="11337"/>
                  <a:pt x="17197" y="11325"/>
                  <a:pt x="16975" y="11301"/>
                </a:cubicBezTo>
                <a:cubicBezTo>
                  <a:pt x="16181" y="11191"/>
                  <a:pt x="15393" y="11139"/>
                  <a:pt x="14610" y="11139"/>
                </a:cubicBezTo>
                <a:cubicBezTo>
                  <a:pt x="9578" y="11139"/>
                  <a:pt x="4761" y="13282"/>
                  <a:pt x="1" y="15952"/>
                </a:cubicBezTo>
                <a:lnTo>
                  <a:pt x="74998" y="15952"/>
                </a:lnTo>
                <a:cubicBezTo>
                  <a:pt x="70143" y="10358"/>
                  <a:pt x="64457" y="7708"/>
                  <a:pt x="58090" y="7708"/>
                </a:cubicBezTo>
                <a:cubicBezTo>
                  <a:pt x="57620" y="7708"/>
                  <a:pt x="57146" y="7723"/>
                  <a:pt x="56668" y="7751"/>
                </a:cubicBezTo>
                <a:cubicBezTo>
                  <a:pt x="56453" y="7762"/>
                  <a:pt x="56238" y="7769"/>
                  <a:pt x="56022" y="7769"/>
                </a:cubicBezTo>
                <a:cubicBezTo>
                  <a:pt x="54310" y="7769"/>
                  <a:pt x="52562" y="7377"/>
                  <a:pt x="50771" y="5900"/>
                </a:cubicBezTo>
                <a:cubicBezTo>
                  <a:pt x="46996" y="1955"/>
                  <a:pt x="41882" y="0"/>
                  <a:pt x="3689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VN"/>
          </a:p>
        </p:txBody>
      </p:sp>
      <p:sp>
        <p:nvSpPr>
          <p:cNvPr id="145" name="Google Shape;1570;p30">
            <a:extLst>
              <a:ext uri="{FF2B5EF4-FFF2-40B4-BE49-F238E27FC236}">
                <a16:creationId xmlns:a16="http://schemas.microsoft.com/office/drawing/2014/main" id="{D87D487E-863D-39DC-67BA-BF02B1178825}"/>
              </a:ext>
            </a:extLst>
          </p:cNvPr>
          <p:cNvSpPr>
            <a:spLocks/>
          </p:cNvSpPr>
          <p:nvPr/>
        </p:nvSpPr>
        <p:spPr bwMode="auto">
          <a:xfrm>
            <a:off x="79375" y="1155700"/>
            <a:ext cx="2228850" cy="355600"/>
          </a:xfrm>
          <a:custGeom>
            <a:avLst/>
            <a:gdLst>
              <a:gd name="T0" fmla="*/ 33908541 w 89151"/>
              <a:gd name="T1" fmla="*/ 626 h 14192"/>
              <a:gd name="T2" fmla="*/ 33318496 w 89151"/>
              <a:gd name="T3" fmla="*/ 16963 h 14192"/>
              <a:gd name="T4" fmla="*/ 28985075 w 89151"/>
              <a:gd name="T5" fmla="*/ 1539413 h 14192"/>
              <a:gd name="T6" fmla="*/ 28426907 w 89151"/>
              <a:gd name="T7" fmla="*/ 2078727 h 14192"/>
              <a:gd name="T8" fmla="*/ 27188090 w 89151"/>
              <a:gd name="T9" fmla="*/ 2533901 h 14192"/>
              <a:gd name="T10" fmla="*/ 26098003 w 89151"/>
              <a:gd name="T11" fmla="*/ 2224379 h 14192"/>
              <a:gd name="T12" fmla="*/ 21659579 w 89151"/>
              <a:gd name="T13" fmla="*/ 656076 h 14192"/>
              <a:gd name="T14" fmla="*/ 17244905 w 89151"/>
              <a:gd name="T15" fmla="*/ 2847180 h 14192"/>
              <a:gd name="T16" fmla="*/ 16304224 w 89151"/>
              <a:gd name="T17" fmla="*/ 3325582 h 14192"/>
              <a:gd name="T18" fmla="*/ 15791056 w 89151"/>
              <a:gd name="T19" fmla="*/ 3221347 h 14192"/>
              <a:gd name="T20" fmla="*/ 14194703 w 89151"/>
              <a:gd name="T21" fmla="*/ 2808869 h 14192"/>
              <a:gd name="T22" fmla="*/ 12794606 w 89151"/>
              <a:gd name="T23" fmla="*/ 3137859 h 14192"/>
              <a:gd name="T24" fmla="*/ 11733295 w 89151"/>
              <a:gd name="T25" fmla="*/ 4009896 h 14192"/>
              <a:gd name="T26" fmla="*/ 11058247 w 89151"/>
              <a:gd name="T27" fmla="*/ 5241692 h 14192"/>
              <a:gd name="T28" fmla="*/ 9307513 w 89151"/>
              <a:gd name="T29" fmla="*/ 6286368 h 14192"/>
              <a:gd name="T30" fmla="*/ 9156858 w 89151"/>
              <a:gd name="T31" fmla="*/ 6280103 h 14192"/>
              <a:gd name="T32" fmla="*/ 7588630 w 89151"/>
              <a:gd name="T33" fmla="*/ 6204133 h 14192"/>
              <a:gd name="T34" fmla="*/ 0 w 89151"/>
              <a:gd name="T35" fmla="*/ 8909419 h 14192"/>
              <a:gd name="T36" fmla="*/ 55723125 w 89151"/>
              <a:gd name="T37" fmla="*/ 8909419 h 14192"/>
              <a:gd name="T38" fmla="*/ 55413115 w 89151"/>
              <a:gd name="T39" fmla="*/ 8563490 h 14192"/>
              <a:gd name="T40" fmla="*/ 54476158 w 89151"/>
              <a:gd name="T41" fmla="*/ 7698344 h 14192"/>
              <a:gd name="T42" fmla="*/ 50810910 w 89151"/>
              <a:gd name="T43" fmla="*/ 5559983 h 14192"/>
              <a:gd name="T44" fmla="*/ 48096368 w 89151"/>
              <a:gd name="T45" fmla="*/ 4860585 h 14192"/>
              <a:gd name="T46" fmla="*/ 46771274 w 89151"/>
              <a:gd name="T47" fmla="*/ 4772061 h 14192"/>
              <a:gd name="T48" fmla="*/ 44106709 w 89151"/>
              <a:gd name="T49" fmla="*/ 4868127 h 14192"/>
              <a:gd name="T50" fmla="*/ 44051707 w 89151"/>
              <a:gd name="T51" fmla="*/ 4868127 h 14192"/>
              <a:gd name="T52" fmla="*/ 42074716 w 89151"/>
              <a:gd name="T53" fmla="*/ 4328212 h 14192"/>
              <a:gd name="T54" fmla="*/ 40827749 w 89151"/>
              <a:gd name="T55" fmla="*/ 2791931 h 14192"/>
              <a:gd name="T56" fmla="*/ 40076449 w 89151"/>
              <a:gd name="T57" fmla="*/ 2037283 h 14192"/>
              <a:gd name="T58" fmla="*/ 38120058 w 89151"/>
              <a:gd name="T59" fmla="*/ 860736 h 14192"/>
              <a:gd name="T60" fmla="*/ 33908541 w 89151"/>
              <a:gd name="T61" fmla="*/ 626 h 1419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151" h="14192" extrusionOk="0">
                <a:moveTo>
                  <a:pt x="54250" y="1"/>
                </a:moveTo>
                <a:cubicBezTo>
                  <a:pt x="53935" y="1"/>
                  <a:pt x="53620" y="9"/>
                  <a:pt x="53306" y="27"/>
                </a:cubicBezTo>
                <a:cubicBezTo>
                  <a:pt x="50837" y="148"/>
                  <a:pt x="48301" y="842"/>
                  <a:pt x="46373" y="2452"/>
                </a:cubicBezTo>
                <a:cubicBezTo>
                  <a:pt x="46053" y="2716"/>
                  <a:pt x="45756" y="3003"/>
                  <a:pt x="45480" y="3311"/>
                </a:cubicBezTo>
                <a:cubicBezTo>
                  <a:pt x="45107" y="3730"/>
                  <a:pt x="44342" y="4036"/>
                  <a:pt x="43498" y="4036"/>
                </a:cubicBezTo>
                <a:cubicBezTo>
                  <a:pt x="42920" y="4036"/>
                  <a:pt x="42305" y="3893"/>
                  <a:pt x="41754" y="3543"/>
                </a:cubicBezTo>
                <a:cubicBezTo>
                  <a:pt x="39561" y="1842"/>
                  <a:pt x="37023" y="1045"/>
                  <a:pt x="34653" y="1045"/>
                </a:cubicBezTo>
                <a:cubicBezTo>
                  <a:pt x="31709" y="1045"/>
                  <a:pt x="29025" y="2276"/>
                  <a:pt x="27590" y="4535"/>
                </a:cubicBezTo>
                <a:cubicBezTo>
                  <a:pt x="27347" y="4916"/>
                  <a:pt x="26794" y="5297"/>
                  <a:pt x="26085" y="5297"/>
                </a:cubicBezTo>
                <a:cubicBezTo>
                  <a:pt x="25829" y="5297"/>
                  <a:pt x="25553" y="5247"/>
                  <a:pt x="25264" y="5131"/>
                </a:cubicBezTo>
                <a:cubicBezTo>
                  <a:pt x="24468" y="4700"/>
                  <a:pt x="23590" y="4474"/>
                  <a:pt x="22710" y="4474"/>
                </a:cubicBezTo>
                <a:cubicBezTo>
                  <a:pt x="21946" y="4474"/>
                  <a:pt x="21182" y="4644"/>
                  <a:pt x="20470" y="4998"/>
                </a:cubicBezTo>
                <a:cubicBezTo>
                  <a:pt x="19819" y="5329"/>
                  <a:pt x="19235" y="5802"/>
                  <a:pt x="18772" y="6387"/>
                </a:cubicBezTo>
                <a:cubicBezTo>
                  <a:pt x="18309" y="6971"/>
                  <a:pt x="18077" y="7710"/>
                  <a:pt x="17692" y="8349"/>
                </a:cubicBezTo>
                <a:cubicBezTo>
                  <a:pt x="17125" y="9306"/>
                  <a:pt x="16022" y="10013"/>
                  <a:pt x="14891" y="10013"/>
                </a:cubicBezTo>
                <a:cubicBezTo>
                  <a:pt x="14811" y="10013"/>
                  <a:pt x="14730" y="10010"/>
                  <a:pt x="14650" y="10003"/>
                </a:cubicBezTo>
                <a:cubicBezTo>
                  <a:pt x="13775" y="9923"/>
                  <a:pt x="12942" y="9882"/>
                  <a:pt x="12141" y="9882"/>
                </a:cubicBezTo>
                <a:cubicBezTo>
                  <a:pt x="7622" y="9882"/>
                  <a:pt x="4130" y="11185"/>
                  <a:pt x="0" y="14191"/>
                </a:cubicBezTo>
                <a:lnTo>
                  <a:pt x="89151" y="14191"/>
                </a:lnTo>
                <a:cubicBezTo>
                  <a:pt x="89062" y="14191"/>
                  <a:pt x="88710" y="13706"/>
                  <a:pt x="88655" y="13640"/>
                </a:cubicBezTo>
                <a:cubicBezTo>
                  <a:pt x="88181" y="13155"/>
                  <a:pt x="87685" y="12692"/>
                  <a:pt x="87156" y="12262"/>
                </a:cubicBezTo>
                <a:cubicBezTo>
                  <a:pt x="85403" y="10818"/>
                  <a:pt x="83408" y="9660"/>
                  <a:pt x="81292" y="8856"/>
                </a:cubicBezTo>
                <a:cubicBezTo>
                  <a:pt x="79892" y="8327"/>
                  <a:pt x="78437" y="7952"/>
                  <a:pt x="76949" y="7742"/>
                </a:cubicBezTo>
                <a:cubicBezTo>
                  <a:pt x="76237" y="7637"/>
                  <a:pt x="75531" y="7601"/>
                  <a:pt x="74829" y="7601"/>
                </a:cubicBezTo>
                <a:cubicBezTo>
                  <a:pt x="73411" y="7601"/>
                  <a:pt x="72004" y="7746"/>
                  <a:pt x="70566" y="7754"/>
                </a:cubicBezTo>
                <a:cubicBezTo>
                  <a:pt x="70537" y="7754"/>
                  <a:pt x="70507" y="7754"/>
                  <a:pt x="70478" y="7754"/>
                </a:cubicBezTo>
                <a:cubicBezTo>
                  <a:pt x="69379" y="7754"/>
                  <a:pt x="68206" y="7560"/>
                  <a:pt x="67315" y="6894"/>
                </a:cubicBezTo>
                <a:cubicBezTo>
                  <a:pt x="66466" y="6255"/>
                  <a:pt x="65981" y="5251"/>
                  <a:pt x="65320" y="4447"/>
                </a:cubicBezTo>
                <a:cubicBezTo>
                  <a:pt x="64956" y="4006"/>
                  <a:pt x="64548" y="3609"/>
                  <a:pt x="64118" y="3245"/>
                </a:cubicBezTo>
                <a:cubicBezTo>
                  <a:pt x="63181" y="2474"/>
                  <a:pt x="62112" y="1856"/>
                  <a:pt x="60988" y="1371"/>
                </a:cubicBezTo>
                <a:cubicBezTo>
                  <a:pt x="58875" y="460"/>
                  <a:pt x="56556" y="1"/>
                  <a:pt x="5425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4436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rotWithShape="0">
          <a:gsLst>
            <a:gs pos="0">
              <a:schemeClr val="tx2"/>
            </a:gs>
            <a:gs pos="100000">
              <a:schemeClr val="bg2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6A1C2931-6B41-1878-4B3D-E579C03E264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2788" y="444500"/>
            <a:ext cx="77184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300D766E-CDA4-E94F-1B48-45837AB30F1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2788" y="1152525"/>
            <a:ext cx="77184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bg2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594;p35">
            <a:extLst>
              <a:ext uri="{FF2B5EF4-FFF2-40B4-BE49-F238E27FC236}">
                <a16:creationId xmlns:a16="http://schemas.microsoft.com/office/drawing/2014/main" id="{407D4EC0-A772-8BBA-E863-FB68A9E9F8FB}"/>
              </a:ext>
            </a:extLst>
          </p:cNvPr>
          <p:cNvSpPr>
            <a:spLocks noChangeArrowheads="1"/>
          </p:cNvSpPr>
          <p:nvPr/>
        </p:nvSpPr>
        <p:spPr bwMode="auto">
          <a:xfrm rot="-58111">
            <a:off x="26988" y="749300"/>
            <a:ext cx="9094787" cy="2778125"/>
          </a:xfrm>
          <a:prstGeom prst="wave">
            <a:avLst>
              <a:gd name="adj1" fmla="val 7389"/>
              <a:gd name="adj2" fmla="val -24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BDB528EC-BFB9-ECF3-5735-2CBF887A5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-323850"/>
            <a:ext cx="241141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Google Shape;1595;p35">
            <a:extLst>
              <a:ext uri="{FF2B5EF4-FFF2-40B4-BE49-F238E27FC236}">
                <a16:creationId xmlns:a16="http://schemas.microsoft.com/office/drawing/2014/main" id="{91A4F621-370A-3ACA-C4CC-B3E107CF5CB9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173037" y="1316831"/>
            <a:ext cx="8943975" cy="2033588"/>
          </a:xfrm>
        </p:spPr>
        <p:txBody>
          <a:bodyPr/>
          <a:lstStyle/>
          <a:p>
            <a:pPr marR="3810" indent="180340" algn="ctr">
              <a:spcAft>
                <a:spcPts val="600"/>
              </a:spcAft>
            </a:pPr>
            <a:r>
              <a:rPr lang="vi-VN" sz="4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TRUYỀN THÔNG PHÒNG, CHỐNG BIẾN ĐỔI KHÍ HẬU Ở THÀNH PHỐ HỒ CHÍ MINH</a:t>
            </a:r>
            <a:endParaRPr lang="en-VN" sz="4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Google Shape;1597;p35">
            <a:extLst>
              <a:ext uri="{FF2B5EF4-FFF2-40B4-BE49-F238E27FC236}">
                <a16:creationId xmlns:a16="http://schemas.microsoft.com/office/drawing/2014/main" id="{1FAD4762-0895-D00C-797F-DF9C1386DC38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>
          <a:xfrm>
            <a:off x="1770063" y="139700"/>
            <a:ext cx="5603875" cy="4968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C357D"/>
              </a:buClr>
              <a:buFont typeface="Concert One" pitchFamily="2" charset="77"/>
              <a:buNone/>
            </a:pPr>
            <a:r>
              <a:rPr lang="vi-VN" altLang="vi-VN" b="1">
                <a:solidFill>
                  <a:srgbClr val="2C357D"/>
                </a:solidFill>
                <a:latin typeface="Times New Roman" panose="02020603050405020304" pitchFamily="18" charset="0"/>
                <a:ea typeface="Concert One" pitchFamily="2" charset="77"/>
                <a:cs typeface="Times New Roman" panose="02020603050405020304" pitchFamily="18" charset="0"/>
                <a:sym typeface="Concert One" pitchFamily="2" charset="77"/>
              </a:rPr>
              <a:t>PHÒNG GD&amp;ĐT QUẬN GÒ VẤP</a:t>
            </a:r>
          </a:p>
        </p:txBody>
      </p:sp>
      <p:pic>
        <p:nvPicPr>
          <p:cNvPr id="8198" name="Picture 2">
            <a:extLst>
              <a:ext uri="{FF2B5EF4-FFF2-40B4-BE49-F238E27FC236}">
                <a16:creationId xmlns:a16="http://schemas.microsoft.com/office/drawing/2014/main" id="{A00031E4-A2C9-2E2D-E25E-C9D5BDF0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683000"/>
            <a:ext cx="19700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>
            <a:extLst>
              <a:ext uri="{FF2B5EF4-FFF2-40B4-BE49-F238E27FC236}">
                <a16:creationId xmlns:a16="http://schemas.microsoft.com/office/drawing/2014/main" id="{D7EA14AA-1BDE-82EE-F10D-491862A02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200400"/>
            <a:ext cx="2801937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45C4EB0F-FD02-3816-FFB4-6C84F1DFE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557588"/>
            <a:ext cx="20875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>
            <a:extLst>
              <a:ext uri="{FF2B5EF4-FFF2-40B4-BE49-F238E27FC236}">
                <a16:creationId xmlns:a16="http://schemas.microsoft.com/office/drawing/2014/main" id="{20E2CC48-C033-0D8B-6F4C-AB999E0CF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3773488"/>
            <a:ext cx="1382713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>
            <a:extLst>
              <a:ext uri="{FF2B5EF4-FFF2-40B4-BE49-F238E27FC236}">
                <a16:creationId xmlns:a16="http://schemas.microsoft.com/office/drawing/2014/main" id="{F0BFDC98-DED3-A70C-C2A2-1B8F4F2A0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9644"/>
            <a:ext cx="9144000" cy="263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80340" marR="31750" indent="173990" algn="just">
              <a:lnSpc>
                <a:spcPct val="120000"/>
              </a:lnSpc>
              <a:spcAft>
                <a:spcPts val="555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yriad Pro"/>
                <a:cs typeface="Myriad Pro"/>
              </a:rPr>
              <a:t>TRÒ CHƠI AI NHANH HƠN: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yriad Pro"/>
              <a:cs typeface="Myriad Pro"/>
            </a:endParaRPr>
          </a:p>
          <a:p>
            <a:pPr marL="180340" marR="31750" indent="173990" algn="just">
              <a:lnSpc>
                <a:spcPct val="120000"/>
              </a:lnSpc>
              <a:spcAft>
                <a:spcPts val="555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chơi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Giáo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lớp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4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nhóm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phút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nhóm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danh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thắng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nổi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Nhóm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danh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giành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thắng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yriad Pro"/>
                <a:cs typeface="Myriad Pro"/>
              </a:rPr>
              <a:t>.</a:t>
            </a:r>
            <a:endParaRPr lang="en-VN" sz="2800" dirty="0">
              <a:solidFill>
                <a:srgbClr val="000000"/>
              </a:solidFill>
              <a:effectLst/>
              <a:latin typeface="Myriad Pro"/>
              <a:ea typeface="Myriad Pro"/>
              <a:cs typeface="Myriad Pr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021DA4-1C99-A74F-3A8D-D8E26F807403}"/>
              </a:ext>
            </a:extLst>
          </p:cNvPr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Khởi động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99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3B28B0C9-DDC3-23B3-3245-14B1F0B3CB08}"/>
              </a:ext>
            </a:extLst>
          </p:cNvPr>
          <p:cNvSpPr/>
          <p:nvPr/>
        </p:nvSpPr>
        <p:spPr>
          <a:xfrm>
            <a:off x="0" y="198438"/>
            <a:ext cx="8997950" cy="64293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vi-VN" sz="2400" b="1" dirty="0">
              <a:solidFill>
                <a:schemeClr val="bg2">
                  <a:lumMod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sz="2400" b="1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Myriad Pro"/>
                <a:cs typeface="Myriad Pro"/>
              </a:rPr>
              <a:t>HIỆU ỨNG NHÀ KÍNH VÀ BIẾN ĐỔI KHÍ HẬU</a:t>
            </a:r>
            <a:endParaRPr lang="en-VN" sz="2400" b="1" i="1" dirty="0">
              <a:solidFill>
                <a:schemeClr val="bg2">
                  <a:lumMod val="25000"/>
                </a:schemeClr>
              </a:solidFill>
              <a:effectLst/>
              <a:latin typeface="+mj-lt"/>
              <a:ea typeface="Myriad Pro"/>
              <a:cs typeface="Myriad Pro"/>
            </a:endParaRPr>
          </a:p>
          <a:p>
            <a:pPr>
              <a:defRPr/>
            </a:pP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Box 2">
            <a:extLst>
              <a:ext uri="{FF2B5EF4-FFF2-40B4-BE49-F238E27FC236}">
                <a16:creationId xmlns:a16="http://schemas.microsoft.com/office/drawing/2014/main" id="{E37ADD3E-6044-0370-A0C3-D24E0C06F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96" y="1028256"/>
            <a:ext cx="8449055" cy="335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R="4572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1/ Em hãy cho biết hiệu ứng nhà kính là gì? Hiện tượng này có vai trò như thế nào đến sự sống trên Trái Đất?</a:t>
            </a:r>
            <a:endParaRPr lang="en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4572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2/ Em hãy liệt kê các biểu hiện tiêu cực của biến đổi khí hậu. Nguyên nhân của mỗi biểu hiện đó là gì?</a:t>
            </a:r>
            <a:endParaRPr lang="en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4572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3/ Em hãy nêu những biểu hiện nào liên quan trực tiếp đến biến đổi khí hậu ở Thành phố Hồ Chí Minh?</a:t>
            </a:r>
            <a:endParaRPr lang="en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BD2476B-7A4C-4458-0370-FA4A14A44BE3}"/>
              </a:ext>
            </a:extLst>
          </p:cNvPr>
          <p:cNvSpPr txBox="1"/>
          <p:nvPr/>
        </p:nvSpPr>
        <p:spPr>
          <a:xfrm>
            <a:off x="164592" y="893181"/>
            <a:ext cx="8631936" cy="3357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1/ Em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liệt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hậu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khoẻ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2/ Em hãy nêu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biện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thiểu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thải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ở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Chí Minh?</a:t>
            </a:r>
            <a:endParaRPr lang="en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3/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em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góp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phó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hậu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5345819-AD5F-1995-0136-DB19C9E32EC3}"/>
              </a:ext>
            </a:extLst>
          </p:cNvPr>
          <p:cNvSpPr/>
          <p:nvPr/>
        </p:nvSpPr>
        <p:spPr>
          <a:xfrm>
            <a:off x="0" y="152718"/>
            <a:ext cx="9144000" cy="642937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 PHÓ VỚI BIẾN ĐỔI KHÍ HẬU</a:t>
            </a:r>
            <a:r>
              <a:rPr lang="en-VN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BD2476B-7A4C-4458-0370-FA4A14A44BE3}"/>
              </a:ext>
            </a:extLst>
          </p:cNvPr>
          <p:cNvSpPr txBox="1"/>
          <p:nvPr/>
        </p:nvSpPr>
        <p:spPr>
          <a:xfrm>
            <a:off x="137160" y="1167501"/>
            <a:ext cx="8631936" cy="2608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ngập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lụt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2002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2050 (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hậu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ở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Chí Minh”,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hưởng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hậu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ngập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lụt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lai</a:t>
            </a:r>
            <a:r>
              <a:rPr lang="es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5345819-AD5F-1995-0136-DB19C9E32EC3}"/>
              </a:ext>
            </a:extLst>
          </p:cNvPr>
          <p:cNvSpPr/>
          <p:nvPr/>
        </p:nvSpPr>
        <p:spPr>
          <a:xfrm>
            <a:off x="0" y="152718"/>
            <a:ext cx="9144000" cy="740463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 THÔNG PHÒNG, CHỐNG BIẾN ĐỔI KHÍ HẬU Ở THÀNH PHỐ HỒ CHÍ MINH </a:t>
            </a:r>
            <a:endParaRPr lang="vi-VN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41838"/>
      </p:ext>
    </p:extLst>
  </p:cSld>
  <p:clrMapOvr>
    <a:masterClrMapping/>
  </p:clrMapOvr>
</p:sld>
</file>

<file path=ppt/theme/theme1.xml><?xml version="1.0" encoding="utf-8"?>
<a:theme xmlns:a="http://schemas.openxmlformats.org/drawingml/2006/main" name="Elementary Social Studies Lessons for Citizenship to Celebrate US National Citizenship Day by Slidesgo">
  <a:themeElements>
    <a:clrScheme name="Simple Light">
      <a:dk1>
        <a:srgbClr val="2C357D"/>
      </a:dk1>
      <a:lt1>
        <a:srgbClr val="8FC1FF"/>
      </a:lt1>
      <a:dk2>
        <a:srgbClr val="BADEFD"/>
      </a:dk2>
      <a:lt2>
        <a:srgbClr val="FFFFFF"/>
      </a:lt2>
      <a:accent1>
        <a:srgbClr val="E12020"/>
      </a:accent1>
      <a:accent2>
        <a:srgbClr val="FFFFFF"/>
      </a:accent2>
      <a:accent3>
        <a:srgbClr val="F5C0A0"/>
      </a:accent3>
      <a:accent4>
        <a:srgbClr val="E99B77"/>
      </a:accent4>
      <a:accent5>
        <a:srgbClr val="CF8160"/>
      </a:accent5>
      <a:accent6>
        <a:srgbClr val="57B5AE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324</Words>
  <Application>Microsoft Macintosh PowerPoint</Application>
  <PresentationFormat>On-screen Show (16:9)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Concert One</vt:lpstr>
      <vt:lpstr>Myriad Pro</vt:lpstr>
      <vt:lpstr>Arial</vt:lpstr>
      <vt:lpstr>Times New Roman</vt:lpstr>
      <vt:lpstr>Nunito</vt:lpstr>
      <vt:lpstr>Calibri</vt:lpstr>
      <vt:lpstr>Anaheim</vt:lpstr>
      <vt:lpstr>Elementary Social Studies Lessons for Citizenship to Celebrate US National Citizenship Day by Slidesgo</vt:lpstr>
      <vt:lpstr>TRUYỀN THÔNG PHÒNG, CHỐNG BIẾN ĐỔI KHÍ HẬU Ở THÀNH PHỐ HỒ CHÍ MINH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National Citizenship Day</dc:title>
  <dc:creator>Xuan Hoa Vu</dc:creator>
  <cp:lastModifiedBy>Microsoft Office User</cp:lastModifiedBy>
  <cp:revision>29</cp:revision>
  <dcterms:modified xsi:type="dcterms:W3CDTF">2023-02-24T15:41:49Z</dcterms:modified>
</cp:coreProperties>
</file>